
<file path=[Content_Types].xml><?xml version="1.0" encoding="utf-8"?>
<Types xmlns="http://schemas.openxmlformats.org/package/2006/content-types">
  <Default Extension="mp3" ContentType="audio/mpeg"/>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2"/>
  </p:notesMasterIdLst>
  <p:sldIdLst>
    <p:sldId id="326" r:id="rId2"/>
    <p:sldId id="327" r:id="rId3"/>
    <p:sldId id="319" r:id="rId4"/>
    <p:sldId id="320" r:id="rId5"/>
    <p:sldId id="261" r:id="rId6"/>
    <p:sldId id="260" r:id="rId7"/>
    <p:sldId id="291" r:id="rId8"/>
    <p:sldId id="263" r:id="rId9"/>
    <p:sldId id="321" r:id="rId10"/>
    <p:sldId id="267" r:id="rId11"/>
    <p:sldId id="268" r:id="rId12"/>
    <p:sldId id="293" r:id="rId13"/>
    <p:sldId id="329" r:id="rId14"/>
    <p:sldId id="270" r:id="rId15"/>
    <p:sldId id="272" r:id="rId16"/>
    <p:sldId id="274" r:id="rId17"/>
    <p:sldId id="275" r:id="rId18"/>
    <p:sldId id="277" r:id="rId19"/>
    <p:sldId id="330" r:id="rId20"/>
    <p:sldId id="279" r:id="rId21"/>
    <p:sldId id="280" r:id="rId22"/>
    <p:sldId id="308" r:id="rId23"/>
    <p:sldId id="309" r:id="rId24"/>
    <p:sldId id="310" r:id="rId25"/>
    <p:sldId id="331" r:id="rId26"/>
    <p:sldId id="312" r:id="rId27"/>
    <p:sldId id="324" r:id="rId28"/>
    <p:sldId id="313" r:id="rId29"/>
    <p:sldId id="315" r:id="rId30"/>
    <p:sldId id="282" r:id="rId31"/>
  </p:sldIdLst>
  <p:sldSz cx="9144000" cy="5143500" type="screen16x9"/>
  <p:notesSz cx="6858000" cy="9144000"/>
  <p:custDataLst>
    <p:tags r:id="rId33"/>
  </p:custDataLst>
  <p:defaultTextStyle>
    <a:defPPr>
      <a:defRPr lang="zh-CN"/>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6699"/>
    <a:srgbClr val="FF0066"/>
    <a:srgbClr val="F4F4F4"/>
    <a:srgbClr val="FBFBFC"/>
    <a:srgbClr val="FF3399"/>
    <a:srgbClr val="FFB3EF"/>
    <a:srgbClr val="21A3D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457" autoAdjust="0"/>
    <p:restoredTop sz="98480" autoAdjust="0"/>
  </p:normalViewPr>
  <p:slideViewPr>
    <p:cSldViewPr>
      <p:cViewPr>
        <p:scale>
          <a:sx n="75" d="100"/>
          <a:sy n="75" d="100"/>
        </p:scale>
        <p:origin x="1406" y="691"/>
      </p:cViewPr>
      <p:guideLst>
        <p:guide orient="horz" pos="1620"/>
        <p:guide pos="2880"/>
      </p:guideLst>
    </p:cSldViewPr>
  </p:slideViewPr>
  <p:notesTextViewPr>
    <p:cViewPr>
      <p:scale>
        <a:sx n="1" d="1"/>
        <a:sy n="1" d="1"/>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gs" Target="tags/tag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E9C2BE1-30B0-4BFF-86E2-B29499CC183C}" type="datetimeFigureOut">
              <a:rPr lang="zh-CN" altLang="en-US" smtClean="0"/>
              <a:t>2017/6/16</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744F346-9435-41B1-AD1D-461963F20BEE}" type="slidenum">
              <a:rPr lang="zh-CN" altLang="en-US" smtClean="0"/>
              <a:t>‹#›</a:t>
            </a:fld>
            <a:endParaRPr lang="zh-CN" altLang="en-US"/>
          </a:p>
        </p:txBody>
      </p:sp>
    </p:spTree>
    <p:extLst>
      <p:ext uri="{BB962C8B-B14F-4D97-AF65-F5344CB8AC3E}">
        <p14:creationId xmlns:p14="http://schemas.microsoft.com/office/powerpoint/2010/main" val="3064710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C3A8AF4-0DFE-4C61-A56B-86E9641CDC12}" type="slidenum">
              <a:rPr lang="zh-CN" altLang="en-US" smtClean="0"/>
              <a:t>3</a:t>
            </a:fld>
            <a:endParaRPr lang="zh-CN" altLang="en-US"/>
          </a:p>
        </p:txBody>
      </p:sp>
    </p:spTree>
    <p:extLst>
      <p:ext uri="{BB962C8B-B14F-4D97-AF65-F5344CB8AC3E}">
        <p14:creationId xmlns:p14="http://schemas.microsoft.com/office/powerpoint/2010/main" val="2784623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744F346-9435-41B1-AD1D-461963F20BEE}" type="slidenum">
              <a:rPr lang="zh-CN" altLang="en-US" smtClean="0"/>
              <a:t>12</a:t>
            </a:fld>
            <a:endParaRPr lang="zh-CN" altLang="en-US"/>
          </a:p>
        </p:txBody>
      </p:sp>
    </p:spTree>
    <p:extLst>
      <p:ext uri="{BB962C8B-B14F-4D97-AF65-F5344CB8AC3E}">
        <p14:creationId xmlns:p14="http://schemas.microsoft.com/office/powerpoint/2010/main" val="23702452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C3A8AF4-0DFE-4C61-A56B-86E9641CDC12}" type="slidenum">
              <a:rPr lang="zh-CN" altLang="en-US" smtClean="0"/>
              <a:t>13</a:t>
            </a:fld>
            <a:endParaRPr lang="zh-CN" altLang="en-US"/>
          </a:p>
        </p:txBody>
      </p:sp>
    </p:spTree>
    <p:extLst>
      <p:ext uri="{BB962C8B-B14F-4D97-AF65-F5344CB8AC3E}">
        <p14:creationId xmlns:p14="http://schemas.microsoft.com/office/powerpoint/2010/main" val="21689655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744F346-9435-41B1-AD1D-461963F20BEE}" type="slidenum">
              <a:rPr lang="zh-CN" altLang="en-US" smtClean="0"/>
              <a:t>14</a:t>
            </a:fld>
            <a:endParaRPr lang="zh-CN" altLang="en-US"/>
          </a:p>
        </p:txBody>
      </p:sp>
    </p:spTree>
    <p:extLst>
      <p:ext uri="{BB962C8B-B14F-4D97-AF65-F5344CB8AC3E}">
        <p14:creationId xmlns:p14="http://schemas.microsoft.com/office/powerpoint/2010/main" val="2073971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744F346-9435-41B1-AD1D-461963F20BEE}" type="slidenum">
              <a:rPr lang="zh-CN" altLang="en-US" smtClean="0"/>
              <a:t>15</a:t>
            </a:fld>
            <a:endParaRPr lang="zh-CN" altLang="en-US"/>
          </a:p>
        </p:txBody>
      </p:sp>
    </p:spTree>
    <p:extLst>
      <p:ext uri="{BB962C8B-B14F-4D97-AF65-F5344CB8AC3E}">
        <p14:creationId xmlns:p14="http://schemas.microsoft.com/office/powerpoint/2010/main" val="36513894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744F346-9435-41B1-AD1D-461963F20BEE}" type="slidenum">
              <a:rPr lang="zh-CN" altLang="en-US" smtClean="0"/>
              <a:t>16</a:t>
            </a:fld>
            <a:endParaRPr lang="zh-CN" altLang="en-US"/>
          </a:p>
        </p:txBody>
      </p:sp>
    </p:spTree>
    <p:extLst>
      <p:ext uri="{BB962C8B-B14F-4D97-AF65-F5344CB8AC3E}">
        <p14:creationId xmlns:p14="http://schemas.microsoft.com/office/powerpoint/2010/main" val="22797269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744F346-9435-41B1-AD1D-461963F20BEE}" type="slidenum">
              <a:rPr lang="zh-CN" altLang="en-US" smtClean="0"/>
              <a:t>17</a:t>
            </a:fld>
            <a:endParaRPr lang="zh-CN" altLang="en-US"/>
          </a:p>
        </p:txBody>
      </p:sp>
    </p:spTree>
    <p:extLst>
      <p:ext uri="{BB962C8B-B14F-4D97-AF65-F5344CB8AC3E}">
        <p14:creationId xmlns:p14="http://schemas.microsoft.com/office/powerpoint/2010/main" val="9550717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744F346-9435-41B1-AD1D-461963F20BEE}" type="slidenum">
              <a:rPr lang="zh-CN" altLang="en-US" smtClean="0"/>
              <a:t>18</a:t>
            </a:fld>
            <a:endParaRPr lang="zh-CN" altLang="en-US"/>
          </a:p>
        </p:txBody>
      </p:sp>
    </p:spTree>
    <p:extLst>
      <p:ext uri="{BB962C8B-B14F-4D97-AF65-F5344CB8AC3E}">
        <p14:creationId xmlns:p14="http://schemas.microsoft.com/office/powerpoint/2010/main" val="26008466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C3A8AF4-0DFE-4C61-A56B-86E9641CDC12}" type="slidenum">
              <a:rPr lang="zh-CN" altLang="en-US" smtClean="0"/>
              <a:t>19</a:t>
            </a:fld>
            <a:endParaRPr lang="zh-CN" altLang="en-US"/>
          </a:p>
        </p:txBody>
      </p:sp>
    </p:spTree>
    <p:extLst>
      <p:ext uri="{BB962C8B-B14F-4D97-AF65-F5344CB8AC3E}">
        <p14:creationId xmlns:p14="http://schemas.microsoft.com/office/powerpoint/2010/main" val="3374166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744F346-9435-41B1-AD1D-461963F20BEE}" type="slidenum">
              <a:rPr lang="zh-CN" altLang="en-US" smtClean="0"/>
              <a:t>20</a:t>
            </a:fld>
            <a:endParaRPr lang="zh-CN" altLang="en-US"/>
          </a:p>
        </p:txBody>
      </p:sp>
    </p:spTree>
    <p:extLst>
      <p:ext uri="{BB962C8B-B14F-4D97-AF65-F5344CB8AC3E}">
        <p14:creationId xmlns:p14="http://schemas.microsoft.com/office/powerpoint/2010/main" val="27665637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744F346-9435-41B1-AD1D-461963F20BEE}" type="slidenum">
              <a:rPr lang="zh-CN" altLang="en-US" smtClean="0"/>
              <a:t>21</a:t>
            </a:fld>
            <a:endParaRPr lang="zh-CN" altLang="en-US"/>
          </a:p>
        </p:txBody>
      </p:sp>
    </p:spTree>
    <p:extLst>
      <p:ext uri="{BB962C8B-B14F-4D97-AF65-F5344CB8AC3E}">
        <p14:creationId xmlns:p14="http://schemas.microsoft.com/office/powerpoint/2010/main" val="3553705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C3A8AF4-0DFE-4C61-A56B-86E9641CDC12}" type="slidenum">
              <a:rPr lang="zh-CN" altLang="en-US" smtClean="0"/>
              <a:t>4</a:t>
            </a:fld>
            <a:endParaRPr lang="zh-CN" altLang="en-US"/>
          </a:p>
        </p:txBody>
      </p:sp>
    </p:spTree>
    <p:extLst>
      <p:ext uri="{BB962C8B-B14F-4D97-AF65-F5344CB8AC3E}">
        <p14:creationId xmlns:p14="http://schemas.microsoft.com/office/powerpoint/2010/main" val="226453854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744F346-9435-41B1-AD1D-461963F20BEE}" type="slidenum">
              <a:rPr lang="zh-CN" altLang="en-US" smtClean="0"/>
              <a:t>22</a:t>
            </a:fld>
            <a:endParaRPr lang="zh-CN" altLang="en-US"/>
          </a:p>
        </p:txBody>
      </p:sp>
    </p:spTree>
    <p:extLst>
      <p:ext uri="{BB962C8B-B14F-4D97-AF65-F5344CB8AC3E}">
        <p14:creationId xmlns:p14="http://schemas.microsoft.com/office/powerpoint/2010/main" val="345794146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744F346-9435-41B1-AD1D-461963F20BEE}" type="slidenum">
              <a:rPr lang="zh-CN" altLang="en-US" smtClean="0"/>
              <a:t>23</a:t>
            </a:fld>
            <a:endParaRPr lang="zh-CN" altLang="en-US"/>
          </a:p>
        </p:txBody>
      </p:sp>
    </p:spTree>
    <p:extLst>
      <p:ext uri="{BB962C8B-B14F-4D97-AF65-F5344CB8AC3E}">
        <p14:creationId xmlns:p14="http://schemas.microsoft.com/office/powerpoint/2010/main" val="15229475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744F346-9435-41B1-AD1D-461963F20BEE}" type="slidenum">
              <a:rPr lang="zh-CN" altLang="en-US" smtClean="0"/>
              <a:t>24</a:t>
            </a:fld>
            <a:endParaRPr lang="zh-CN" altLang="en-US"/>
          </a:p>
        </p:txBody>
      </p:sp>
    </p:spTree>
    <p:extLst>
      <p:ext uri="{BB962C8B-B14F-4D97-AF65-F5344CB8AC3E}">
        <p14:creationId xmlns:p14="http://schemas.microsoft.com/office/powerpoint/2010/main" val="323750543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C3A8AF4-0DFE-4C61-A56B-86E9641CDC12}" type="slidenum">
              <a:rPr lang="zh-CN" altLang="en-US" smtClean="0"/>
              <a:t>25</a:t>
            </a:fld>
            <a:endParaRPr lang="zh-CN" altLang="en-US"/>
          </a:p>
        </p:txBody>
      </p:sp>
    </p:spTree>
    <p:extLst>
      <p:ext uri="{BB962C8B-B14F-4D97-AF65-F5344CB8AC3E}">
        <p14:creationId xmlns:p14="http://schemas.microsoft.com/office/powerpoint/2010/main" val="227631916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744F346-9435-41B1-AD1D-461963F20BEE}" type="slidenum">
              <a:rPr lang="zh-CN" altLang="en-US" smtClean="0"/>
              <a:t>26</a:t>
            </a:fld>
            <a:endParaRPr lang="zh-CN" altLang="en-US"/>
          </a:p>
        </p:txBody>
      </p:sp>
    </p:spTree>
    <p:extLst>
      <p:ext uri="{BB962C8B-B14F-4D97-AF65-F5344CB8AC3E}">
        <p14:creationId xmlns:p14="http://schemas.microsoft.com/office/powerpoint/2010/main" val="219607379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C3A8AF4-0DFE-4C61-A56B-86E9641CDC12}" type="slidenum">
              <a:rPr lang="zh-CN" altLang="en-US" smtClean="0"/>
              <a:t>27</a:t>
            </a:fld>
            <a:endParaRPr lang="zh-CN" altLang="en-US"/>
          </a:p>
        </p:txBody>
      </p:sp>
    </p:spTree>
    <p:extLst>
      <p:ext uri="{BB962C8B-B14F-4D97-AF65-F5344CB8AC3E}">
        <p14:creationId xmlns:p14="http://schemas.microsoft.com/office/powerpoint/2010/main" val="226453854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744F346-9435-41B1-AD1D-461963F20BEE}" type="slidenum">
              <a:rPr lang="zh-CN" altLang="en-US" smtClean="0"/>
              <a:t>28</a:t>
            </a:fld>
            <a:endParaRPr lang="zh-CN" altLang="en-US"/>
          </a:p>
        </p:txBody>
      </p:sp>
    </p:spTree>
    <p:extLst>
      <p:ext uri="{BB962C8B-B14F-4D97-AF65-F5344CB8AC3E}">
        <p14:creationId xmlns:p14="http://schemas.microsoft.com/office/powerpoint/2010/main" val="266832012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744F346-9435-41B1-AD1D-461963F20BEE}" type="slidenum">
              <a:rPr lang="zh-CN" altLang="en-US" smtClean="0"/>
              <a:t>29</a:t>
            </a:fld>
            <a:endParaRPr lang="zh-CN" altLang="en-US"/>
          </a:p>
        </p:txBody>
      </p:sp>
    </p:spTree>
    <p:extLst>
      <p:ext uri="{BB962C8B-B14F-4D97-AF65-F5344CB8AC3E}">
        <p14:creationId xmlns:p14="http://schemas.microsoft.com/office/powerpoint/2010/main" val="85414773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744F346-9435-41B1-AD1D-461963F20BEE}" type="slidenum">
              <a:rPr lang="zh-CN" altLang="en-US" smtClean="0"/>
              <a:t>30</a:t>
            </a:fld>
            <a:endParaRPr lang="zh-CN" altLang="en-US"/>
          </a:p>
        </p:txBody>
      </p:sp>
    </p:spTree>
    <p:extLst>
      <p:ext uri="{BB962C8B-B14F-4D97-AF65-F5344CB8AC3E}">
        <p14:creationId xmlns:p14="http://schemas.microsoft.com/office/powerpoint/2010/main" val="1046835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744F346-9435-41B1-AD1D-461963F20BEE}" type="slidenum">
              <a:rPr lang="zh-CN" altLang="en-US" smtClean="0"/>
              <a:t>5</a:t>
            </a:fld>
            <a:endParaRPr lang="zh-CN" altLang="en-US"/>
          </a:p>
        </p:txBody>
      </p:sp>
    </p:spTree>
    <p:extLst>
      <p:ext uri="{BB962C8B-B14F-4D97-AF65-F5344CB8AC3E}">
        <p14:creationId xmlns:p14="http://schemas.microsoft.com/office/powerpoint/2010/main" val="41239202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744F346-9435-41B1-AD1D-461963F20BEE}" type="slidenum">
              <a:rPr lang="zh-CN" altLang="en-US" smtClean="0"/>
              <a:t>6</a:t>
            </a:fld>
            <a:endParaRPr lang="zh-CN" altLang="en-US"/>
          </a:p>
        </p:txBody>
      </p:sp>
    </p:spTree>
    <p:extLst>
      <p:ext uri="{BB962C8B-B14F-4D97-AF65-F5344CB8AC3E}">
        <p14:creationId xmlns:p14="http://schemas.microsoft.com/office/powerpoint/2010/main" val="41938165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744F346-9435-41B1-AD1D-461963F20BEE}" type="slidenum">
              <a:rPr lang="zh-CN" altLang="en-US" smtClean="0"/>
              <a:t>7</a:t>
            </a:fld>
            <a:endParaRPr lang="zh-CN" altLang="en-US"/>
          </a:p>
        </p:txBody>
      </p:sp>
    </p:spTree>
    <p:extLst>
      <p:ext uri="{BB962C8B-B14F-4D97-AF65-F5344CB8AC3E}">
        <p14:creationId xmlns:p14="http://schemas.microsoft.com/office/powerpoint/2010/main" val="5047703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744F346-9435-41B1-AD1D-461963F20BEE}" type="slidenum">
              <a:rPr lang="zh-CN" altLang="en-US" smtClean="0"/>
              <a:t>8</a:t>
            </a:fld>
            <a:endParaRPr lang="zh-CN" altLang="en-US"/>
          </a:p>
        </p:txBody>
      </p:sp>
    </p:spTree>
    <p:extLst>
      <p:ext uri="{BB962C8B-B14F-4D97-AF65-F5344CB8AC3E}">
        <p14:creationId xmlns:p14="http://schemas.microsoft.com/office/powerpoint/2010/main" val="17103462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C3A8AF4-0DFE-4C61-A56B-86E9641CDC12}" type="slidenum">
              <a:rPr lang="zh-CN" altLang="en-US" smtClean="0"/>
              <a:t>9</a:t>
            </a:fld>
            <a:endParaRPr lang="zh-CN" altLang="en-US"/>
          </a:p>
        </p:txBody>
      </p:sp>
    </p:spTree>
    <p:extLst>
      <p:ext uri="{BB962C8B-B14F-4D97-AF65-F5344CB8AC3E}">
        <p14:creationId xmlns:p14="http://schemas.microsoft.com/office/powerpoint/2010/main" val="22645385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744F346-9435-41B1-AD1D-461963F20BEE}" type="slidenum">
              <a:rPr lang="zh-CN" altLang="en-US" smtClean="0"/>
              <a:t>10</a:t>
            </a:fld>
            <a:endParaRPr lang="zh-CN" altLang="en-US"/>
          </a:p>
        </p:txBody>
      </p:sp>
    </p:spTree>
    <p:extLst>
      <p:ext uri="{BB962C8B-B14F-4D97-AF65-F5344CB8AC3E}">
        <p14:creationId xmlns:p14="http://schemas.microsoft.com/office/powerpoint/2010/main" val="33314339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744F346-9435-41B1-AD1D-461963F20BEE}" type="slidenum">
              <a:rPr lang="zh-CN" altLang="en-US" smtClean="0"/>
              <a:t>11</a:t>
            </a:fld>
            <a:endParaRPr lang="zh-CN" altLang="en-US"/>
          </a:p>
        </p:txBody>
      </p:sp>
    </p:spTree>
    <p:extLst>
      <p:ext uri="{BB962C8B-B14F-4D97-AF65-F5344CB8AC3E}">
        <p14:creationId xmlns:p14="http://schemas.microsoft.com/office/powerpoint/2010/main" val="31242884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1" y="1597821"/>
            <a:ext cx="7772400" cy="1102519"/>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1"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73AE68D8-C826-458C-B183-20281108C25D}" type="datetimeFigureOut">
              <a:rPr lang="zh-CN" altLang="en-US" smtClean="0"/>
              <a:t>2017/6/16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0C4CAE4-7999-4689-BDF1-74DE61D83891}" type="slidenum">
              <a:rPr lang="zh-CN" altLang="en-US" smtClean="0"/>
              <a:t>‹#›</a:t>
            </a:fld>
            <a:endParaRPr lang="zh-CN" altLang="en-US"/>
          </a:p>
        </p:txBody>
      </p:sp>
    </p:spTree>
    <p:extLst>
      <p:ext uri="{BB962C8B-B14F-4D97-AF65-F5344CB8AC3E}">
        <p14:creationId xmlns:p14="http://schemas.microsoft.com/office/powerpoint/2010/main" val="2323824408"/>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73AE68D8-C826-458C-B183-20281108C25D}" type="datetimeFigureOut">
              <a:rPr lang="zh-CN" altLang="en-US" smtClean="0"/>
              <a:t>2017/6/16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0C4CAE4-7999-4689-BDF1-74DE61D83891}" type="slidenum">
              <a:rPr lang="zh-CN" altLang="en-US" smtClean="0"/>
              <a:t>‹#›</a:t>
            </a:fld>
            <a:endParaRPr lang="zh-CN" altLang="en-US"/>
          </a:p>
        </p:txBody>
      </p:sp>
    </p:spTree>
    <p:extLst>
      <p:ext uri="{BB962C8B-B14F-4D97-AF65-F5344CB8AC3E}">
        <p14:creationId xmlns:p14="http://schemas.microsoft.com/office/powerpoint/2010/main" val="27732643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1" y="154781"/>
            <a:ext cx="2057400" cy="329088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1" y="154781"/>
            <a:ext cx="6019800" cy="329088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73AE68D8-C826-458C-B183-20281108C25D}" type="datetimeFigureOut">
              <a:rPr lang="zh-CN" altLang="en-US" smtClean="0"/>
              <a:t>2017/6/16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0C4CAE4-7999-4689-BDF1-74DE61D83891}" type="slidenum">
              <a:rPr lang="zh-CN" altLang="en-US" smtClean="0"/>
              <a:t>‹#›</a:t>
            </a:fld>
            <a:endParaRPr lang="zh-CN" altLang="en-US"/>
          </a:p>
        </p:txBody>
      </p:sp>
    </p:spTree>
    <p:extLst>
      <p:ext uri="{BB962C8B-B14F-4D97-AF65-F5344CB8AC3E}">
        <p14:creationId xmlns:p14="http://schemas.microsoft.com/office/powerpoint/2010/main" val="195397506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98539506"/>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73AE68D8-C826-458C-B183-20281108C25D}" type="datetimeFigureOut">
              <a:rPr lang="zh-CN" altLang="en-US" smtClean="0"/>
              <a:t>2017/6/16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0C4CAE4-7999-4689-BDF1-74DE61D83891}" type="slidenum">
              <a:rPr lang="zh-CN" altLang="en-US" smtClean="0"/>
              <a:t>‹#›</a:t>
            </a:fld>
            <a:endParaRPr lang="zh-CN" altLang="en-US"/>
          </a:p>
        </p:txBody>
      </p:sp>
    </p:spTree>
    <p:extLst>
      <p:ext uri="{BB962C8B-B14F-4D97-AF65-F5344CB8AC3E}">
        <p14:creationId xmlns:p14="http://schemas.microsoft.com/office/powerpoint/2010/main" val="2949872315"/>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4" y="3305176"/>
            <a:ext cx="7772400" cy="1021556"/>
          </a:xfrm>
        </p:spPr>
        <p:txBody>
          <a:bodyPr anchor="t"/>
          <a:lstStyle>
            <a:lvl1pPr algn="l">
              <a:defRPr sz="3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4" y="2180035"/>
            <a:ext cx="7772400" cy="1125140"/>
          </a:xfrm>
        </p:spPr>
        <p:txBody>
          <a:bodyPr anchor="b"/>
          <a:lstStyle>
            <a:lvl1pPr marL="0" indent="0">
              <a:buNone/>
              <a:defRPr sz="1500">
                <a:solidFill>
                  <a:schemeClr val="tx1">
                    <a:tint val="75000"/>
                  </a:schemeClr>
                </a:solidFill>
              </a:defRPr>
            </a:lvl1pPr>
            <a:lvl2pPr marL="342900" indent="0">
              <a:buNone/>
              <a:defRPr sz="1400">
                <a:solidFill>
                  <a:schemeClr val="tx1">
                    <a:tint val="75000"/>
                  </a:schemeClr>
                </a:solidFill>
              </a:defRPr>
            </a:lvl2pPr>
            <a:lvl3pPr marL="685800" indent="0">
              <a:buNone/>
              <a:defRPr sz="1200">
                <a:solidFill>
                  <a:schemeClr val="tx1">
                    <a:tint val="75000"/>
                  </a:schemeClr>
                </a:solidFill>
              </a:defRPr>
            </a:lvl3pPr>
            <a:lvl4pPr marL="1028700" indent="0">
              <a:buNone/>
              <a:defRPr sz="1100">
                <a:solidFill>
                  <a:schemeClr val="tx1">
                    <a:tint val="75000"/>
                  </a:schemeClr>
                </a:solidFill>
              </a:defRPr>
            </a:lvl4pPr>
            <a:lvl5pPr marL="1371600" indent="0">
              <a:buNone/>
              <a:defRPr sz="1100">
                <a:solidFill>
                  <a:schemeClr val="tx1">
                    <a:tint val="75000"/>
                  </a:schemeClr>
                </a:solidFill>
              </a:defRPr>
            </a:lvl5pPr>
            <a:lvl6pPr marL="1714500" indent="0">
              <a:buNone/>
              <a:defRPr sz="1100">
                <a:solidFill>
                  <a:schemeClr val="tx1">
                    <a:tint val="75000"/>
                  </a:schemeClr>
                </a:solidFill>
              </a:defRPr>
            </a:lvl6pPr>
            <a:lvl7pPr marL="2057400" indent="0">
              <a:buNone/>
              <a:defRPr sz="1100">
                <a:solidFill>
                  <a:schemeClr val="tx1">
                    <a:tint val="75000"/>
                  </a:schemeClr>
                </a:solidFill>
              </a:defRPr>
            </a:lvl7pPr>
            <a:lvl8pPr marL="2400300" indent="0">
              <a:buNone/>
              <a:defRPr sz="1100">
                <a:solidFill>
                  <a:schemeClr val="tx1">
                    <a:tint val="75000"/>
                  </a:schemeClr>
                </a:solidFill>
              </a:defRPr>
            </a:lvl8pPr>
            <a:lvl9pPr marL="2743200" indent="0">
              <a:buNone/>
              <a:defRPr sz="11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73AE68D8-C826-458C-B183-20281108C25D}" type="datetimeFigureOut">
              <a:rPr lang="zh-CN" altLang="en-US" smtClean="0"/>
              <a:t>2017/6/16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0C4CAE4-7999-4689-BDF1-74DE61D83891}" type="slidenum">
              <a:rPr lang="zh-CN" altLang="en-US" smtClean="0"/>
              <a:t>‹#›</a:t>
            </a:fld>
            <a:endParaRPr lang="zh-CN" altLang="en-US"/>
          </a:p>
        </p:txBody>
      </p:sp>
    </p:spTree>
    <p:extLst>
      <p:ext uri="{BB962C8B-B14F-4D97-AF65-F5344CB8AC3E}">
        <p14:creationId xmlns:p14="http://schemas.microsoft.com/office/powerpoint/2010/main" val="2143865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1" y="900113"/>
            <a:ext cx="4038600" cy="2545556"/>
          </a:xfrm>
        </p:spPr>
        <p:txBody>
          <a:bodyPr/>
          <a:lstStyle>
            <a:lvl1pPr>
              <a:defRPr sz="2100"/>
            </a:lvl1pPr>
            <a:lvl2pPr>
              <a:defRPr sz="1800"/>
            </a:lvl2pPr>
            <a:lvl3pPr>
              <a:defRPr sz="1500"/>
            </a:lvl3pPr>
            <a:lvl4pPr>
              <a:defRPr sz="1400"/>
            </a:lvl4pPr>
            <a:lvl5pPr>
              <a:defRPr sz="1400"/>
            </a:lvl5pPr>
            <a:lvl6pPr>
              <a:defRPr sz="1400"/>
            </a:lvl6pPr>
            <a:lvl7pPr>
              <a:defRPr sz="1400"/>
            </a:lvl7pPr>
            <a:lvl8pPr>
              <a:defRPr sz="1400"/>
            </a:lvl8pPr>
            <a:lvl9pPr>
              <a:defRPr sz="14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1" y="900113"/>
            <a:ext cx="4038600" cy="2545556"/>
          </a:xfrm>
        </p:spPr>
        <p:txBody>
          <a:bodyPr/>
          <a:lstStyle>
            <a:lvl1pPr>
              <a:defRPr sz="2100"/>
            </a:lvl1pPr>
            <a:lvl2pPr>
              <a:defRPr sz="1800"/>
            </a:lvl2pPr>
            <a:lvl3pPr>
              <a:defRPr sz="1500"/>
            </a:lvl3pPr>
            <a:lvl4pPr>
              <a:defRPr sz="1400"/>
            </a:lvl4pPr>
            <a:lvl5pPr>
              <a:defRPr sz="1400"/>
            </a:lvl5pPr>
            <a:lvl6pPr>
              <a:defRPr sz="1400"/>
            </a:lvl6pPr>
            <a:lvl7pPr>
              <a:defRPr sz="1400"/>
            </a:lvl7pPr>
            <a:lvl8pPr>
              <a:defRPr sz="1400"/>
            </a:lvl8pPr>
            <a:lvl9pPr>
              <a:defRPr sz="14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73AE68D8-C826-458C-B183-20281108C25D}" type="datetimeFigureOut">
              <a:rPr lang="zh-CN" altLang="en-US" smtClean="0"/>
              <a:t>2017/6/16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0C4CAE4-7999-4689-BDF1-74DE61D83891}" type="slidenum">
              <a:rPr lang="zh-CN" altLang="en-US" smtClean="0"/>
              <a:t>‹#›</a:t>
            </a:fld>
            <a:endParaRPr lang="zh-CN" altLang="en-US"/>
          </a:p>
        </p:txBody>
      </p:sp>
    </p:spTree>
    <p:extLst>
      <p:ext uri="{BB962C8B-B14F-4D97-AF65-F5344CB8AC3E}">
        <p14:creationId xmlns:p14="http://schemas.microsoft.com/office/powerpoint/2010/main" val="34431264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9"/>
            <a:ext cx="8229600" cy="85725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151336"/>
            <a:ext cx="4040188" cy="479822"/>
          </a:xfrm>
        </p:spPr>
        <p:txBody>
          <a:bodyPr anchor="b"/>
          <a:lstStyle>
            <a:lvl1pPr marL="0" indent="0">
              <a:buNone/>
              <a:defRPr sz="1800" b="1"/>
            </a:lvl1pPr>
            <a:lvl2pPr marL="342900" indent="0">
              <a:buNone/>
              <a:defRPr sz="1500" b="1"/>
            </a:lvl2pPr>
            <a:lvl3pPr marL="685800" indent="0">
              <a:buNone/>
              <a:defRPr sz="140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smtClean="0"/>
              <a:t>单击此处编辑母版文本样式</a:t>
            </a:r>
          </a:p>
        </p:txBody>
      </p:sp>
      <p:sp>
        <p:nvSpPr>
          <p:cNvPr id="4" name="内容占位符 3"/>
          <p:cNvSpPr>
            <a:spLocks noGrp="1"/>
          </p:cNvSpPr>
          <p:nvPr>
            <p:ph sz="half" idx="2"/>
          </p:nvPr>
        </p:nvSpPr>
        <p:spPr>
          <a:xfrm>
            <a:off x="457200" y="1631156"/>
            <a:ext cx="4040188" cy="2963466"/>
          </a:xfrm>
        </p:spPr>
        <p:txBody>
          <a:bodyPr/>
          <a:lstStyle>
            <a:lvl1pPr>
              <a:defRPr sz="1800"/>
            </a:lvl1pPr>
            <a:lvl2pPr>
              <a:defRPr sz="1500"/>
            </a:lvl2pPr>
            <a:lvl3pPr>
              <a:defRPr sz="1400"/>
            </a:lvl3pPr>
            <a:lvl4pPr>
              <a:defRPr sz="1200"/>
            </a:lvl4pPr>
            <a:lvl5pPr>
              <a:defRPr sz="1200"/>
            </a:lvl5pPr>
            <a:lvl6pPr>
              <a:defRPr sz="1200"/>
            </a:lvl6pPr>
            <a:lvl7pPr>
              <a:defRPr sz="1200"/>
            </a:lvl7pPr>
            <a:lvl8pPr>
              <a:defRPr sz="1200"/>
            </a:lvl8pPr>
            <a:lvl9pPr>
              <a:defRPr sz="12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6" y="1151336"/>
            <a:ext cx="4041775" cy="479822"/>
          </a:xfrm>
        </p:spPr>
        <p:txBody>
          <a:bodyPr anchor="b"/>
          <a:lstStyle>
            <a:lvl1pPr marL="0" indent="0">
              <a:buNone/>
              <a:defRPr sz="1800" b="1"/>
            </a:lvl1pPr>
            <a:lvl2pPr marL="342900" indent="0">
              <a:buNone/>
              <a:defRPr sz="1500" b="1"/>
            </a:lvl2pPr>
            <a:lvl3pPr marL="685800" indent="0">
              <a:buNone/>
              <a:defRPr sz="140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smtClean="0"/>
              <a:t>单击此处编辑母版文本样式</a:t>
            </a:r>
          </a:p>
        </p:txBody>
      </p:sp>
      <p:sp>
        <p:nvSpPr>
          <p:cNvPr id="6" name="内容占位符 5"/>
          <p:cNvSpPr>
            <a:spLocks noGrp="1"/>
          </p:cNvSpPr>
          <p:nvPr>
            <p:ph sz="quarter" idx="4"/>
          </p:nvPr>
        </p:nvSpPr>
        <p:spPr>
          <a:xfrm>
            <a:off x="4645026" y="1631156"/>
            <a:ext cx="4041775" cy="2963466"/>
          </a:xfrm>
        </p:spPr>
        <p:txBody>
          <a:bodyPr/>
          <a:lstStyle>
            <a:lvl1pPr>
              <a:defRPr sz="1800"/>
            </a:lvl1pPr>
            <a:lvl2pPr>
              <a:defRPr sz="1500"/>
            </a:lvl2pPr>
            <a:lvl3pPr>
              <a:defRPr sz="1400"/>
            </a:lvl3pPr>
            <a:lvl4pPr>
              <a:defRPr sz="1200"/>
            </a:lvl4pPr>
            <a:lvl5pPr>
              <a:defRPr sz="1200"/>
            </a:lvl5pPr>
            <a:lvl6pPr>
              <a:defRPr sz="1200"/>
            </a:lvl6pPr>
            <a:lvl7pPr>
              <a:defRPr sz="1200"/>
            </a:lvl7pPr>
            <a:lvl8pPr>
              <a:defRPr sz="1200"/>
            </a:lvl8pPr>
            <a:lvl9pPr>
              <a:defRPr sz="12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73AE68D8-C826-458C-B183-20281108C25D}" type="datetimeFigureOut">
              <a:rPr lang="zh-CN" altLang="en-US" smtClean="0"/>
              <a:t>2017/6/16</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20C4CAE4-7999-4689-BDF1-74DE61D83891}" type="slidenum">
              <a:rPr lang="zh-CN" altLang="en-US" smtClean="0"/>
              <a:t>‹#›</a:t>
            </a:fld>
            <a:endParaRPr lang="zh-CN" altLang="en-US"/>
          </a:p>
        </p:txBody>
      </p:sp>
    </p:spTree>
    <p:extLst>
      <p:ext uri="{BB962C8B-B14F-4D97-AF65-F5344CB8AC3E}">
        <p14:creationId xmlns:p14="http://schemas.microsoft.com/office/powerpoint/2010/main" val="40313273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73AE68D8-C826-458C-B183-20281108C25D}" type="datetimeFigureOut">
              <a:rPr lang="zh-CN" altLang="en-US" smtClean="0"/>
              <a:t>2017/6/16</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20C4CAE4-7999-4689-BDF1-74DE61D83891}" type="slidenum">
              <a:rPr lang="zh-CN" altLang="en-US" smtClean="0"/>
              <a:t>‹#›</a:t>
            </a:fld>
            <a:endParaRPr lang="zh-CN" altLang="en-US"/>
          </a:p>
        </p:txBody>
      </p:sp>
    </p:spTree>
    <p:extLst>
      <p:ext uri="{BB962C8B-B14F-4D97-AF65-F5344CB8AC3E}">
        <p14:creationId xmlns:p14="http://schemas.microsoft.com/office/powerpoint/2010/main" val="3138763513"/>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1"/>
        </a:solidFill>
        <a:effectLst/>
      </p:bgPr>
    </p:bg>
    <p:spTree>
      <p:nvGrpSpPr>
        <p:cNvPr id="1" name=""/>
        <p:cNvGrpSpPr/>
        <p:nvPr/>
      </p:nvGrpSpPr>
      <p:grpSpPr>
        <a:xfrm>
          <a:off x="0" y="0"/>
          <a:ext cx="0" cy="0"/>
          <a:chOff x="0" y="0"/>
          <a:chExt cx="0" cy="0"/>
        </a:xfrm>
      </p:grpSpPr>
      <p:sp>
        <p:nvSpPr>
          <p:cNvPr id="11" name="矩形 1"/>
          <p:cNvSpPr>
            <a:spLocks noChangeArrowheads="1"/>
          </p:cNvSpPr>
          <p:nvPr userDrawn="1"/>
        </p:nvSpPr>
        <p:spPr bwMode="auto">
          <a:xfrm>
            <a:off x="0" y="4979233"/>
            <a:ext cx="9144000" cy="173791"/>
          </a:xfrm>
          <a:prstGeom prst="rect">
            <a:avLst/>
          </a:prstGeom>
          <a:solidFill>
            <a:srgbClr val="FF3399"/>
          </a:solidFill>
          <a:ln>
            <a:noFill/>
          </a:ln>
        </p:spPr>
        <p:txBody>
          <a:bodyPr lIns="68571" tIns="34285" rIns="68571" bIns="34285" anchor="ctr"/>
          <a:lstStyle/>
          <a:p>
            <a:pPr algn="ctr" eaLnBrk="1" hangingPunct="1"/>
            <a:endParaRPr lang="zh-CN" altLang="en-US">
              <a:solidFill>
                <a:srgbClr val="FFFFFF"/>
              </a:solidFill>
              <a:cs typeface="+mn-ea"/>
              <a:sym typeface="+mn-lt"/>
            </a:endParaRPr>
          </a:p>
        </p:txBody>
      </p:sp>
      <p:sp>
        <p:nvSpPr>
          <p:cNvPr id="5" name="矩形 4"/>
          <p:cNvSpPr/>
          <p:nvPr userDrawn="1"/>
        </p:nvSpPr>
        <p:spPr>
          <a:xfrm>
            <a:off x="360040" y="195486"/>
            <a:ext cx="360040" cy="360040"/>
          </a:xfrm>
          <a:prstGeom prst="rect">
            <a:avLst/>
          </a:prstGeom>
          <a:noFill/>
          <a:ln w="9525">
            <a:solidFill>
              <a:srgbClr val="FF33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userDrawn="1"/>
        </p:nvSpPr>
        <p:spPr>
          <a:xfrm>
            <a:off x="535190" y="342518"/>
            <a:ext cx="290264" cy="290264"/>
          </a:xfrm>
          <a:prstGeom prst="rect">
            <a:avLst/>
          </a:prstGeom>
          <a:solidFill>
            <a:srgbClr val="FF3399"/>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gradFill>
                <a:gsLst>
                  <a:gs pos="0">
                    <a:srgbClr val="66CCFF"/>
                  </a:gs>
                  <a:gs pos="52000">
                    <a:schemeClr val="bg1"/>
                  </a:gs>
                  <a:gs pos="100000">
                    <a:srgbClr val="0070C0"/>
                  </a:gs>
                </a:gsLst>
                <a:lin ang="0" scaled="1"/>
              </a:gradFill>
            </a:endParaRPr>
          </a:p>
        </p:txBody>
      </p:sp>
      <p:cxnSp>
        <p:nvCxnSpPr>
          <p:cNvPr id="8" name="直接连接符 7"/>
          <p:cNvCxnSpPr/>
          <p:nvPr userDrawn="1"/>
        </p:nvCxnSpPr>
        <p:spPr>
          <a:xfrm>
            <a:off x="897462" y="608534"/>
            <a:ext cx="7778994" cy="0"/>
          </a:xfrm>
          <a:prstGeom prst="line">
            <a:avLst/>
          </a:prstGeom>
          <a:ln w="15875">
            <a:solidFill>
              <a:srgbClr val="FF339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211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300" fill="hold"/>
                                        <p:tgtEl>
                                          <p:spTgt spid="5"/>
                                        </p:tgtEl>
                                        <p:attrNameLst>
                                          <p:attrName>ppt_w</p:attrName>
                                        </p:attrNameLst>
                                      </p:cBhvr>
                                      <p:tavLst>
                                        <p:tav tm="0">
                                          <p:val>
                                            <p:fltVal val="0"/>
                                          </p:val>
                                        </p:tav>
                                        <p:tav tm="100000">
                                          <p:val>
                                            <p:strVal val="#ppt_w"/>
                                          </p:val>
                                        </p:tav>
                                      </p:tavLst>
                                    </p:anim>
                                    <p:anim calcmode="lin" valueType="num">
                                      <p:cBhvr>
                                        <p:cTn id="8" dur="300" fill="hold"/>
                                        <p:tgtEl>
                                          <p:spTgt spid="5"/>
                                        </p:tgtEl>
                                        <p:attrNameLst>
                                          <p:attrName>ppt_h</p:attrName>
                                        </p:attrNameLst>
                                      </p:cBhvr>
                                      <p:tavLst>
                                        <p:tav tm="0">
                                          <p:val>
                                            <p:fltVal val="0"/>
                                          </p:val>
                                        </p:tav>
                                        <p:tav tm="100000">
                                          <p:val>
                                            <p:strVal val="#ppt_h"/>
                                          </p:val>
                                        </p:tav>
                                      </p:tavLst>
                                    </p:anim>
                                    <p:anim calcmode="lin" valueType="num">
                                      <p:cBhvr>
                                        <p:cTn id="9" dur="300" fill="hold"/>
                                        <p:tgtEl>
                                          <p:spTgt spid="5"/>
                                        </p:tgtEl>
                                        <p:attrNameLst>
                                          <p:attrName>style.rotation</p:attrName>
                                        </p:attrNameLst>
                                      </p:cBhvr>
                                      <p:tavLst>
                                        <p:tav tm="0">
                                          <p:val>
                                            <p:fltVal val="90"/>
                                          </p:val>
                                        </p:tav>
                                        <p:tav tm="100000">
                                          <p:val>
                                            <p:fltVal val="0"/>
                                          </p:val>
                                        </p:tav>
                                      </p:tavLst>
                                    </p:anim>
                                    <p:animEffect transition="in" filter="fade">
                                      <p:cBhvr>
                                        <p:cTn id="10" dur="300"/>
                                        <p:tgtEl>
                                          <p:spTgt spid="5"/>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p:cTn id="13" dur="300" fill="hold"/>
                                        <p:tgtEl>
                                          <p:spTgt spid="6"/>
                                        </p:tgtEl>
                                        <p:attrNameLst>
                                          <p:attrName>ppt_w</p:attrName>
                                        </p:attrNameLst>
                                      </p:cBhvr>
                                      <p:tavLst>
                                        <p:tav tm="0">
                                          <p:val>
                                            <p:fltVal val="0"/>
                                          </p:val>
                                        </p:tav>
                                        <p:tav tm="100000">
                                          <p:val>
                                            <p:strVal val="#ppt_w"/>
                                          </p:val>
                                        </p:tav>
                                      </p:tavLst>
                                    </p:anim>
                                    <p:anim calcmode="lin" valueType="num">
                                      <p:cBhvr>
                                        <p:cTn id="14" dur="300" fill="hold"/>
                                        <p:tgtEl>
                                          <p:spTgt spid="6"/>
                                        </p:tgtEl>
                                        <p:attrNameLst>
                                          <p:attrName>ppt_h</p:attrName>
                                        </p:attrNameLst>
                                      </p:cBhvr>
                                      <p:tavLst>
                                        <p:tav tm="0">
                                          <p:val>
                                            <p:fltVal val="0"/>
                                          </p:val>
                                        </p:tav>
                                        <p:tav tm="100000">
                                          <p:val>
                                            <p:strVal val="#ppt_h"/>
                                          </p:val>
                                        </p:tav>
                                      </p:tavLst>
                                    </p:anim>
                                    <p:anim calcmode="lin" valueType="num">
                                      <p:cBhvr>
                                        <p:cTn id="15" dur="300" fill="hold"/>
                                        <p:tgtEl>
                                          <p:spTgt spid="6"/>
                                        </p:tgtEl>
                                        <p:attrNameLst>
                                          <p:attrName>style.rotation</p:attrName>
                                        </p:attrNameLst>
                                      </p:cBhvr>
                                      <p:tavLst>
                                        <p:tav tm="0">
                                          <p:val>
                                            <p:fltVal val="90"/>
                                          </p:val>
                                        </p:tav>
                                        <p:tav tm="100000">
                                          <p:val>
                                            <p:fltVal val="0"/>
                                          </p:val>
                                        </p:tav>
                                      </p:tavLst>
                                    </p:anim>
                                    <p:animEffect transition="in" filter="fade">
                                      <p:cBhvr>
                                        <p:cTn id="16" dur="300"/>
                                        <p:tgtEl>
                                          <p:spTgt spid="6"/>
                                        </p:tgtEl>
                                      </p:cBhvr>
                                    </p:animEffect>
                                  </p:childTnLst>
                                </p:cTn>
                              </p:par>
                              <p:par>
                                <p:cTn id="17" presetID="22" presetClass="entr" presetSubtype="8" fill="hold"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wipe(left)">
                                      <p:cBhvr>
                                        <p:cTn id="19" dur="3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2" y="204787"/>
            <a:ext cx="3008313" cy="871538"/>
          </a:xfrm>
        </p:spPr>
        <p:txBody>
          <a:bodyPr anchor="b"/>
          <a:lstStyle>
            <a:lvl1pPr algn="l">
              <a:defRPr sz="15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1" y="204790"/>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2" y="1076328"/>
            <a:ext cx="3008313" cy="3518297"/>
          </a:xfrm>
        </p:spPr>
        <p:txBody>
          <a:bodyPr/>
          <a:lstStyle>
            <a:lvl1pPr marL="0" indent="0">
              <a:buNone/>
              <a:defRPr sz="1100"/>
            </a:lvl1pPr>
            <a:lvl2pPr marL="342900" indent="0">
              <a:buNone/>
              <a:defRPr sz="900"/>
            </a:lvl2pPr>
            <a:lvl3pPr marL="685800" indent="0">
              <a:buNone/>
              <a:defRPr sz="800"/>
            </a:lvl3pPr>
            <a:lvl4pPr marL="1028700" indent="0">
              <a:buNone/>
              <a:defRPr sz="700"/>
            </a:lvl4pPr>
            <a:lvl5pPr marL="1371600" indent="0">
              <a:buNone/>
              <a:defRPr sz="700"/>
            </a:lvl5pPr>
            <a:lvl6pPr marL="1714500" indent="0">
              <a:buNone/>
              <a:defRPr sz="700"/>
            </a:lvl6pPr>
            <a:lvl7pPr marL="2057400" indent="0">
              <a:buNone/>
              <a:defRPr sz="700"/>
            </a:lvl7pPr>
            <a:lvl8pPr marL="2400300" indent="0">
              <a:buNone/>
              <a:defRPr sz="700"/>
            </a:lvl8pPr>
            <a:lvl9pPr marL="2743200" indent="0">
              <a:buNone/>
              <a:defRPr sz="7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73AE68D8-C826-458C-B183-20281108C25D}" type="datetimeFigureOut">
              <a:rPr lang="zh-CN" altLang="en-US" smtClean="0"/>
              <a:t>2017/6/16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0C4CAE4-7999-4689-BDF1-74DE61D83891}" type="slidenum">
              <a:rPr lang="zh-CN" altLang="en-US" smtClean="0"/>
              <a:t>‹#›</a:t>
            </a:fld>
            <a:endParaRPr lang="zh-CN" altLang="en-US"/>
          </a:p>
        </p:txBody>
      </p:sp>
    </p:spTree>
    <p:extLst>
      <p:ext uri="{BB962C8B-B14F-4D97-AF65-F5344CB8AC3E}">
        <p14:creationId xmlns:p14="http://schemas.microsoft.com/office/powerpoint/2010/main" val="15443267"/>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0"/>
            <a:ext cx="5486400" cy="425054"/>
          </a:xfrm>
        </p:spPr>
        <p:txBody>
          <a:bodyPr anchor="b"/>
          <a:lstStyle>
            <a:lvl1pPr algn="l">
              <a:defRPr sz="15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4" name="文本占位符 3"/>
          <p:cNvSpPr>
            <a:spLocks noGrp="1"/>
          </p:cNvSpPr>
          <p:nvPr>
            <p:ph type="body" sz="half" idx="2"/>
          </p:nvPr>
        </p:nvSpPr>
        <p:spPr>
          <a:xfrm>
            <a:off x="1792288" y="4025505"/>
            <a:ext cx="5486400" cy="603647"/>
          </a:xfrm>
        </p:spPr>
        <p:txBody>
          <a:bodyPr/>
          <a:lstStyle>
            <a:lvl1pPr marL="0" indent="0">
              <a:buNone/>
              <a:defRPr sz="1100"/>
            </a:lvl1pPr>
            <a:lvl2pPr marL="342900" indent="0">
              <a:buNone/>
              <a:defRPr sz="900"/>
            </a:lvl2pPr>
            <a:lvl3pPr marL="685800" indent="0">
              <a:buNone/>
              <a:defRPr sz="800"/>
            </a:lvl3pPr>
            <a:lvl4pPr marL="1028700" indent="0">
              <a:buNone/>
              <a:defRPr sz="700"/>
            </a:lvl4pPr>
            <a:lvl5pPr marL="1371600" indent="0">
              <a:buNone/>
              <a:defRPr sz="700"/>
            </a:lvl5pPr>
            <a:lvl6pPr marL="1714500" indent="0">
              <a:buNone/>
              <a:defRPr sz="700"/>
            </a:lvl6pPr>
            <a:lvl7pPr marL="2057400" indent="0">
              <a:buNone/>
              <a:defRPr sz="700"/>
            </a:lvl7pPr>
            <a:lvl8pPr marL="2400300" indent="0">
              <a:buNone/>
              <a:defRPr sz="700"/>
            </a:lvl8pPr>
            <a:lvl9pPr marL="2743200" indent="0">
              <a:buNone/>
              <a:defRPr sz="7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73AE68D8-C826-458C-B183-20281108C25D}" type="datetimeFigureOut">
              <a:rPr lang="zh-CN" altLang="en-US" smtClean="0"/>
              <a:t>2017/6/16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0C4CAE4-7999-4689-BDF1-74DE61D83891}" type="slidenum">
              <a:rPr lang="zh-CN" altLang="en-US" smtClean="0"/>
              <a:t>‹#›</a:t>
            </a:fld>
            <a:endParaRPr lang="zh-CN" altLang="en-US"/>
          </a:p>
        </p:txBody>
      </p:sp>
    </p:spTree>
    <p:extLst>
      <p:ext uri="{BB962C8B-B14F-4D97-AF65-F5344CB8AC3E}">
        <p14:creationId xmlns:p14="http://schemas.microsoft.com/office/powerpoint/2010/main" val="26059804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9"/>
            <a:ext cx="8229600" cy="857250"/>
          </a:xfrm>
          <a:prstGeom prst="rect">
            <a:avLst/>
          </a:prstGeom>
        </p:spPr>
        <p:txBody>
          <a:bodyPr vert="horz" lIns="68571" tIns="34285" rIns="68571" bIns="34285"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200152"/>
            <a:ext cx="8229600" cy="3394472"/>
          </a:xfrm>
          <a:prstGeom prst="rect">
            <a:avLst/>
          </a:prstGeom>
        </p:spPr>
        <p:txBody>
          <a:bodyPr vert="horz" lIns="68571" tIns="34285" rIns="68571" bIns="34285"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457200" y="4767263"/>
            <a:ext cx="2133600" cy="273844"/>
          </a:xfrm>
          <a:prstGeom prst="rect">
            <a:avLst/>
          </a:prstGeom>
        </p:spPr>
        <p:txBody>
          <a:bodyPr vert="horz" lIns="68571" tIns="34285" rIns="68571" bIns="34285" rtlCol="0" anchor="ctr"/>
          <a:lstStyle>
            <a:lvl1pPr algn="l">
              <a:defRPr sz="900">
                <a:solidFill>
                  <a:schemeClr val="tx1">
                    <a:tint val="75000"/>
                  </a:schemeClr>
                </a:solidFill>
              </a:defRPr>
            </a:lvl1pPr>
          </a:lstStyle>
          <a:p>
            <a:fld id="{73AE68D8-C826-458C-B183-20281108C25D}" type="datetimeFigureOut">
              <a:rPr lang="zh-CN" altLang="en-US" smtClean="0"/>
              <a:t>2017/6/16</a:t>
            </a:fld>
            <a:endParaRPr lang="zh-CN" altLang="en-US"/>
          </a:p>
        </p:txBody>
      </p:sp>
      <p:sp>
        <p:nvSpPr>
          <p:cNvPr id="5" name="页脚占位符 4"/>
          <p:cNvSpPr>
            <a:spLocks noGrp="1"/>
          </p:cNvSpPr>
          <p:nvPr>
            <p:ph type="ftr" sz="quarter" idx="3"/>
          </p:nvPr>
        </p:nvSpPr>
        <p:spPr>
          <a:xfrm>
            <a:off x="3124201" y="4767263"/>
            <a:ext cx="2895600" cy="273844"/>
          </a:xfrm>
          <a:prstGeom prst="rect">
            <a:avLst/>
          </a:prstGeom>
        </p:spPr>
        <p:txBody>
          <a:bodyPr vert="horz" lIns="68571" tIns="34285" rIns="68571" bIns="34285" rtlCol="0" anchor="ctr"/>
          <a:lstStyle>
            <a:lvl1pPr algn="ctr">
              <a:defRPr sz="9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7263"/>
            <a:ext cx="2133600" cy="273844"/>
          </a:xfrm>
          <a:prstGeom prst="rect">
            <a:avLst/>
          </a:prstGeom>
        </p:spPr>
        <p:txBody>
          <a:bodyPr vert="horz" lIns="68571" tIns="34285" rIns="68571" bIns="34285" rtlCol="0" anchor="ctr"/>
          <a:lstStyle>
            <a:lvl1pPr algn="r">
              <a:defRPr sz="900">
                <a:solidFill>
                  <a:schemeClr val="tx1">
                    <a:tint val="75000"/>
                  </a:schemeClr>
                </a:solidFill>
              </a:defRPr>
            </a:lvl1pPr>
          </a:lstStyle>
          <a:p>
            <a:fld id="{20C4CAE4-7999-4689-BDF1-74DE61D83891}" type="slidenum">
              <a:rPr lang="zh-CN" altLang="en-US" smtClean="0"/>
              <a:t>‹#›</a:t>
            </a:fld>
            <a:endParaRPr lang="zh-CN" altLang="en-US"/>
          </a:p>
        </p:txBody>
      </p:sp>
    </p:spTree>
    <p:extLst>
      <p:ext uri="{BB962C8B-B14F-4D97-AF65-F5344CB8AC3E}">
        <p14:creationId xmlns:p14="http://schemas.microsoft.com/office/powerpoint/2010/main" val="207787927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iming>
    <p:tnLst>
      <p:par>
        <p:cTn id="1" dur="indefinite" restart="never" nodeType="tmRoot"/>
      </p:par>
    </p:tnLst>
  </p:timing>
  <p:txStyles>
    <p:titleStyle>
      <a:lvl1pPr algn="ctr" defTabSz="685800" rtl="0" eaLnBrk="1" latinLnBrk="0" hangingPunct="1">
        <a:spcBef>
          <a:spcPct val="0"/>
        </a:spcBef>
        <a:buNone/>
        <a:defRPr sz="3300" kern="1200">
          <a:solidFill>
            <a:schemeClr val="tx1"/>
          </a:solidFill>
          <a:latin typeface="+mj-lt"/>
          <a:ea typeface="+mj-ea"/>
          <a:cs typeface="+mj-cs"/>
        </a:defRPr>
      </a:lvl1pPr>
    </p:titleStyle>
    <p:bodyStyle>
      <a:lvl1pPr marL="257175" indent="-257175" algn="l" defTabSz="685800" rtl="0" eaLnBrk="1" latinLnBrk="0" hangingPunct="1">
        <a:spcBef>
          <a:spcPct val="20000"/>
        </a:spcBef>
        <a:buFont typeface="Arial"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zh-CN"/>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p3"/><Relationship Id="rId1" Type="http://schemas.microsoft.com/office/2007/relationships/media" Target="../media/media1.mp3"/><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microsoft.com/office/2007/relationships/hdphoto" Target="../media/hdphoto1.wdp"/></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jpeg"/><Relationship Id="rId7"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11.jpeg"/><Relationship Id="rId5" Type="http://schemas.openxmlformats.org/officeDocument/2006/relationships/image" Target="../media/image10.png"/><Relationship Id="rId4" Type="http://schemas.openxmlformats.org/officeDocument/2006/relationships/image" Target="../media/image9.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16.emf"/></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8.xml"/><Relationship Id="rId1" Type="http://schemas.openxmlformats.org/officeDocument/2006/relationships/slideLayout" Target="../slideLayouts/slideLayout7.xml"/><Relationship Id="rId6" Type="http://schemas.openxmlformats.org/officeDocument/2006/relationships/image" Target="../media/image23.jpeg"/><Relationship Id="rId5" Type="http://schemas.openxmlformats.org/officeDocument/2006/relationships/image" Target="../media/image22.jpeg"/><Relationship Id="rId4" Type="http://schemas.openxmlformats.org/officeDocument/2006/relationships/image" Target="../media/image21.jpe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solidFill>
          <a:srgbClr val="FBFBFC"/>
        </a:solidFill>
        <a:effectLst/>
      </p:bgPr>
    </p:bg>
    <p:spTree>
      <p:nvGrpSpPr>
        <p:cNvPr id="1" name=""/>
        <p:cNvGrpSpPr/>
        <p:nvPr/>
      </p:nvGrpSpPr>
      <p:grpSpPr>
        <a:xfrm>
          <a:off x="0" y="0"/>
          <a:ext cx="0" cy="0"/>
          <a:chOff x="0" y="0"/>
          <a:chExt cx="0" cy="0"/>
        </a:xfrm>
      </p:grpSpPr>
      <p:sp>
        <p:nvSpPr>
          <p:cNvPr id="2" name="矩形 1"/>
          <p:cNvSpPr/>
          <p:nvPr/>
        </p:nvSpPr>
        <p:spPr>
          <a:xfrm>
            <a:off x="-1" y="0"/>
            <a:ext cx="9144000" cy="52158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Mickey - 温馨的梦 - 纯音乐版.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756592" y="2380028"/>
            <a:ext cx="609600" cy="609600"/>
          </a:xfrm>
          <a:prstGeom prst="rect">
            <a:avLst/>
          </a:prstGeom>
        </p:spPr>
      </p:pic>
      <p:cxnSp>
        <p:nvCxnSpPr>
          <p:cNvPr id="12" name="直接连接符 11"/>
          <p:cNvCxnSpPr/>
          <p:nvPr/>
        </p:nvCxnSpPr>
        <p:spPr>
          <a:xfrm>
            <a:off x="2123728" y="3265566"/>
            <a:ext cx="4896544"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圆角矩形 12"/>
          <p:cNvSpPr/>
          <p:nvPr/>
        </p:nvSpPr>
        <p:spPr>
          <a:xfrm>
            <a:off x="3347864" y="3121550"/>
            <a:ext cx="2592288" cy="288032"/>
          </a:xfrm>
          <a:prstGeom prst="roundRect">
            <a:avLst/>
          </a:prstGeom>
          <a:solidFill>
            <a:srgbClr val="FF33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solidFill>
                  <a:schemeClr val="bg1"/>
                </a:solidFill>
                <a:latin typeface="微软雅黑" pitchFamily="34" charset="-122"/>
                <a:ea typeface="微软雅黑" pitchFamily="34" charset="-122"/>
              </a:rPr>
              <a:t>在这里输入贵公司的名称</a:t>
            </a:r>
            <a:endParaRPr lang="zh-CN" altLang="en-US" sz="1400" dirty="0">
              <a:solidFill>
                <a:schemeClr val="bg1"/>
              </a:solidFill>
              <a:latin typeface="微软雅黑" pitchFamily="34" charset="-122"/>
              <a:ea typeface="微软雅黑" pitchFamily="34" charset="-122"/>
            </a:endParaRPr>
          </a:p>
        </p:txBody>
      </p:sp>
      <p:sp>
        <p:nvSpPr>
          <p:cNvPr id="14" name="TextBox 13"/>
          <p:cNvSpPr txBox="1"/>
          <p:nvPr/>
        </p:nvSpPr>
        <p:spPr>
          <a:xfrm>
            <a:off x="2672022" y="3536984"/>
            <a:ext cx="3772186" cy="338554"/>
          </a:xfrm>
          <a:prstGeom prst="rect">
            <a:avLst/>
          </a:prstGeom>
          <a:noFill/>
        </p:spPr>
        <p:txBody>
          <a:bodyPr wrap="none" rtlCol="0">
            <a:spAutoFit/>
          </a:bodyPr>
          <a:lstStyle/>
          <a:p>
            <a:pPr algn="ctr"/>
            <a:r>
              <a:rPr lang="zh-CN" altLang="en-US" sz="1600" b="1" dirty="0" smtClean="0">
                <a:solidFill>
                  <a:schemeClr val="bg1"/>
                </a:solidFill>
                <a:latin typeface="微软雅黑" pitchFamily="34" charset="-122"/>
                <a:ea typeface="微软雅黑" pitchFamily="34" charset="-122"/>
              </a:rPr>
              <a:t>年终总结  新年计划 述职报告  工作汇报</a:t>
            </a:r>
            <a:endParaRPr lang="zh-CN" altLang="en-US" sz="1600" b="1" dirty="0">
              <a:solidFill>
                <a:schemeClr val="bg1"/>
              </a:solidFill>
              <a:latin typeface="微软雅黑" pitchFamily="34" charset="-122"/>
              <a:ea typeface="微软雅黑" pitchFamily="34" charset="-122"/>
            </a:endParaRPr>
          </a:p>
        </p:txBody>
      </p:sp>
      <p:pic>
        <p:nvPicPr>
          <p:cNvPr id="19" name="图片 18"/>
          <p:cNvPicPr>
            <a:picLocks noChangeAspect="1"/>
          </p:cNvPicPr>
          <p:nvPr/>
        </p:nvPicPr>
        <p:blipFill rotWithShape="1">
          <a:blip r:embed="rId5" cstate="print">
            <a:duotone>
              <a:schemeClr val="accent3">
                <a:shade val="45000"/>
                <a:satMod val="135000"/>
              </a:schemeClr>
              <a:prstClr val="white"/>
            </a:duotone>
            <a:lum bright="25000"/>
            <a:extLst>
              <a:ext uri="{28A0092B-C50C-407E-A947-70E740481C1C}">
                <a14:useLocalDpi xmlns:a14="http://schemas.microsoft.com/office/drawing/2010/main" val="0"/>
              </a:ext>
            </a:extLst>
          </a:blip>
          <a:srcRect l="20319" r="20319" b="54023"/>
          <a:stretch/>
        </p:blipFill>
        <p:spPr>
          <a:xfrm>
            <a:off x="539552" y="-150170"/>
            <a:ext cx="7800376" cy="3401343"/>
          </a:xfrm>
          <a:prstGeom prst="rect">
            <a:avLst/>
          </a:prstGeom>
        </p:spPr>
      </p:pic>
    </p:spTree>
    <p:extLst>
      <p:ext uri="{BB962C8B-B14F-4D97-AF65-F5344CB8AC3E}">
        <p14:creationId xmlns:p14="http://schemas.microsoft.com/office/powerpoint/2010/main" val="299894540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0">
        <p15:prstTrans prst="drape"/>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par>
                          <p:cTn id="7" fill="hold">
                            <p:stCondLst>
                              <p:cond delay="0"/>
                            </p:stCondLst>
                            <p:childTnLst>
                              <p:par>
                                <p:cTn id="8" presetID="16" presetClass="entr" presetSubtype="21" fill="hold" nodeType="after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barn(inVertical)">
                                      <p:cBhvr>
                                        <p:cTn id="10" dur="500"/>
                                        <p:tgtEl>
                                          <p:spTgt spid="12"/>
                                        </p:tgtEl>
                                      </p:cBhvr>
                                    </p:animEffect>
                                  </p:childTnLst>
                                </p:cTn>
                              </p:par>
                            </p:childTnLst>
                          </p:cTn>
                        </p:par>
                        <p:par>
                          <p:cTn id="11" fill="hold">
                            <p:stCondLst>
                              <p:cond delay="500"/>
                            </p:stCondLst>
                            <p:childTnLst>
                              <p:par>
                                <p:cTn id="12" presetID="16" presetClass="entr" presetSubtype="37" fill="hold" grpId="0" nodeType="after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barn(outVertical)">
                                      <p:cBhvr>
                                        <p:cTn id="14" dur="500"/>
                                        <p:tgtEl>
                                          <p:spTgt spid="13"/>
                                        </p:tgtEl>
                                      </p:cBhvr>
                                    </p:animEffect>
                                  </p:childTnLst>
                                </p:cTn>
                              </p:par>
                            </p:childTnLst>
                          </p:cTn>
                        </p:par>
                        <p:par>
                          <p:cTn id="15" fill="hold">
                            <p:stCondLst>
                              <p:cond delay="1000"/>
                            </p:stCondLst>
                            <p:childTnLst>
                              <p:par>
                                <p:cTn id="16" presetID="42" presetClass="entr" presetSubtype="0" fill="hold" grpId="0" nodeType="after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1000"/>
                                        <p:tgtEl>
                                          <p:spTgt spid="14"/>
                                        </p:tgtEl>
                                      </p:cBhvr>
                                    </p:animEffect>
                                    <p:anim calcmode="lin" valueType="num">
                                      <p:cBhvr>
                                        <p:cTn id="19" dur="1000" fill="hold"/>
                                        <p:tgtEl>
                                          <p:spTgt spid="14"/>
                                        </p:tgtEl>
                                        <p:attrNameLst>
                                          <p:attrName>ppt_x</p:attrName>
                                        </p:attrNameLst>
                                      </p:cBhvr>
                                      <p:tavLst>
                                        <p:tav tm="0">
                                          <p:val>
                                            <p:strVal val="#ppt_x"/>
                                          </p:val>
                                        </p:tav>
                                        <p:tav tm="100000">
                                          <p:val>
                                            <p:strVal val="#ppt_x"/>
                                          </p:val>
                                        </p:tav>
                                      </p:tavLst>
                                    </p:anim>
                                    <p:anim calcmode="lin" valueType="num">
                                      <p:cBhvr>
                                        <p:cTn id="20" dur="1000" fill="hold"/>
                                        <p:tgtEl>
                                          <p:spTgt spid="14"/>
                                        </p:tgtEl>
                                        <p:attrNameLst>
                                          <p:attrName>ppt_y</p:attrName>
                                        </p:attrNameLst>
                                      </p:cBhvr>
                                      <p:tavLst>
                                        <p:tav tm="0">
                                          <p:val>
                                            <p:strVal val="#ppt_y+.1"/>
                                          </p:val>
                                        </p:tav>
                                        <p:tav tm="100000">
                                          <p:val>
                                            <p:strVal val="#ppt_y"/>
                                          </p:val>
                                        </p:tav>
                                      </p:tavLst>
                                    </p:anim>
                                  </p:childTnLst>
                                </p:cTn>
                              </p:par>
                            </p:childTnLst>
                          </p:cTn>
                        </p:par>
                        <p:par>
                          <p:cTn id="21" fill="hold">
                            <p:stCondLst>
                              <p:cond delay="2000"/>
                            </p:stCondLst>
                            <p:childTnLst>
                              <p:par>
                                <p:cTn id="22" presetID="53" presetClass="entr" presetSubtype="16" fill="hold" nodeType="afterEffect">
                                  <p:stCondLst>
                                    <p:cond delay="0"/>
                                  </p:stCondLst>
                                  <p:childTnLst>
                                    <p:set>
                                      <p:cBhvr>
                                        <p:cTn id="23" dur="1" fill="hold">
                                          <p:stCondLst>
                                            <p:cond delay="0"/>
                                          </p:stCondLst>
                                        </p:cTn>
                                        <p:tgtEl>
                                          <p:spTgt spid="19"/>
                                        </p:tgtEl>
                                        <p:attrNameLst>
                                          <p:attrName>style.visibility</p:attrName>
                                        </p:attrNameLst>
                                      </p:cBhvr>
                                      <p:to>
                                        <p:strVal val="visible"/>
                                      </p:to>
                                    </p:set>
                                    <p:anim calcmode="lin" valueType="num">
                                      <p:cBhvr>
                                        <p:cTn id="24" dur="500" fill="hold"/>
                                        <p:tgtEl>
                                          <p:spTgt spid="19"/>
                                        </p:tgtEl>
                                        <p:attrNameLst>
                                          <p:attrName>ppt_w</p:attrName>
                                        </p:attrNameLst>
                                      </p:cBhvr>
                                      <p:tavLst>
                                        <p:tav tm="0">
                                          <p:val>
                                            <p:fltVal val="0"/>
                                          </p:val>
                                        </p:tav>
                                        <p:tav tm="100000">
                                          <p:val>
                                            <p:strVal val="#ppt_w"/>
                                          </p:val>
                                        </p:tav>
                                      </p:tavLst>
                                    </p:anim>
                                    <p:anim calcmode="lin" valueType="num">
                                      <p:cBhvr>
                                        <p:cTn id="25" dur="500" fill="hold"/>
                                        <p:tgtEl>
                                          <p:spTgt spid="19"/>
                                        </p:tgtEl>
                                        <p:attrNameLst>
                                          <p:attrName>ppt_h</p:attrName>
                                        </p:attrNameLst>
                                      </p:cBhvr>
                                      <p:tavLst>
                                        <p:tav tm="0">
                                          <p:val>
                                            <p:fltVal val="0"/>
                                          </p:val>
                                        </p:tav>
                                        <p:tav tm="100000">
                                          <p:val>
                                            <p:strVal val="#ppt_h"/>
                                          </p:val>
                                        </p:tav>
                                      </p:tavLst>
                                    </p:anim>
                                    <p:animEffect transition="in" filter="fade">
                                      <p:cBhvr>
                                        <p:cTn id="26"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p:cTn id="27" repeatCount="indefinite" fill="hold" display="0">
                  <p:stCondLst>
                    <p:cond delay="indefinite"/>
                  </p:stCondLst>
                  <p:endCondLst>
                    <p:cond evt="onStopAudio" delay="0">
                      <p:tgtEl>
                        <p:sldTgt/>
                      </p:tgtEl>
                    </p:cond>
                  </p:endCondLst>
                </p:cTn>
                <p:tgtEl>
                  <p:spTgt spid="8"/>
                </p:tgtEl>
              </p:cMediaNode>
            </p:audio>
          </p:childTnLst>
        </p:cTn>
      </p:par>
    </p:tnLst>
    <p:bldLst>
      <p:bldP spid="13" grpId="0" animBg="1"/>
      <p:bldP spid="14"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 name="组合 60"/>
          <p:cNvGrpSpPr/>
          <p:nvPr/>
        </p:nvGrpSpPr>
        <p:grpSpPr>
          <a:xfrm>
            <a:off x="1150359" y="1615924"/>
            <a:ext cx="2386591" cy="721529"/>
            <a:chOff x="1150359" y="1615924"/>
            <a:chExt cx="2386591" cy="721529"/>
          </a:xfrm>
        </p:grpSpPr>
        <p:sp>
          <p:nvSpPr>
            <p:cNvPr id="12" name="Shape 14700"/>
            <p:cNvSpPr/>
            <p:nvPr/>
          </p:nvSpPr>
          <p:spPr>
            <a:xfrm>
              <a:off x="1150359" y="1829622"/>
              <a:ext cx="1405417" cy="50783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lvl1pPr>
                <a:defRPr sz="800">
                  <a:solidFill>
                    <a:srgbClr val="000000">
                      <a:alpha val="50000"/>
                    </a:srgbClr>
                  </a:solidFill>
                  <a:uFill>
                    <a:solidFill>
                      <a:srgbClr val="000000">
                        <a:alpha val="50000"/>
                      </a:srgbClr>
                    </a:solidFill>
                  </a:uFill>
                  <a:latin typeface="Roboto condensed"/>
                  <a:ea typeface="Roboto condensed"/>
                  <a:cs typeface="Roboto condensed"/>
                  <a:sym typeface="Roboto condensed"/>
                </a:defRPr>
              </a:lvl1pPr>
            </a:lstStyle>
            <a:p>
              <a:pPr>
                <a:defRPr sz="1800">
                  <a:solidFill>
                    <a:srgbClr val="000000"/>
                  </a:solidFill>
                  <a:uFillTx/>
                </a:defRPr>
              </a:pPr>
              <a:r>
                <a:rPr lang="zh-CN" altLang="en-US" sz="1100" dirty="0">
                  <a:solidFill>
                    <a:sysClr val="windowText" lastClr="000000"/>
                  </a:solidFill>
                  <a:uFillTx/>
                  <a:cs typeface="+mn-ea"/>
                  <a:sym typeface="+mn-lt"/>
                </a:rPr>
                <a:t>单击此处添加文本单击此处添加文本单击此处添加文本单击此处</a:t>
              </a:r>
            </a:p>
          </p:txBody>
        </p:sp>
        <p:sp>
          <p:nvSpPr>
            <p:cNvPr id="13" name="Shape 14701"/>
            <p:cNvSpPr/>
            <p:nvPr/>
          </p:nvSpPr>
          <p:spPr>
            <a:xfrm>
              <a:off x="1150359" y="1615924"/>
              <a:ext cx="952767" cy="184666"/>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lvl1pPr>
                <a:defRPr sz="1200" b="1">
                  <a:solidFill>
                    <a:srgbClr val="3194C6"/>
                  </a:solidFill>
                  <a:uFill>
                    <a:solidFill>
                      <a:srgbClr val="3194C6"/>
                    </a:solidFill>
                  </a:uFill>
                  <a:latin typeface="Roboto condensed"/>
                  <a:ea typeface="Roboto condensed"/>
                  <a:cs typeface="Roboto condensed"/>
                  <a:sym typeface="Roboto condensed"/>
                </a:defRPr>
              </a:lvl1pPr>
            </a:lstStyle>
            <a:p>
              <a:pPr lvl="0">
                <a:defRPr sz="1800" b="0">
                  <a:solidFill>
                    <a:srgbClr val="000000"/>
                  </a:solidFill>
                  <a:uFillTx/>
                </a:defRPr>
              </a:pPr>
              <a:r>
                <a:rPr lang="zh-CN" altLang="en-US" sz="1200" b="1" dirty="0" smtClean="0">
                  <a:solidFill>
                    <a:sysClr val="windowText" lastClr="000000"/>
                  </a:solidFill>
                  <a:uFill>
                    <a:solidFill>
                      <a:srgbClr val="3194C6"/>
                    </a:solidFill>
                  </a:uFill>
                  <a:latin typeface="+mn-lt"/>
                  <a:ea typeface="+mn-ea"/>
                  <a:cs typeface="+mn-ea"/>
                  <a:sym typeface="+mn-lt"/>
                </a:rPr>
                <a:t>添加标题</a:t>
              </a:r>
              <a:endParaRPr sz="1200" b="1" dirty="0">
                <a:solidFill>
                  <a:sysClr val="windowText" lastClr="000000"/>
                </a:solidFill>
                <a:uFill>
                  <a:solidFill>
                    <a:srgbClr val="3194C6"/>
                  </a:solidFill>
                </a:uFill>
                <a:latin typeface="+mn-lt"/>
                <a:ea typeface="+mn-ea"/>
                <a:cs typeface="+mn-ea"/>
                <a:sym typeface="+mn-lt"/>
              </a:endParaRPr>
            </a:p>
          </p:txBody>
        </p:sp>
        <p:sp>
          <p:nvSpPr>
            <p:cNvPr id="18" name="Shape 14709"/>
            <p:cNvSpPr/>
            <p:nvPr/>
          </p:nvSpPr>
          <p:spPr>
            <a:xfrm>
              <a:off x="2103170" y="1728022"/>
              <a:ext cx="1433780" cy="1"/>
            </a:xfrm>
            <a:prstGeom prst="line">
              <a:avLst/>
            </a:prstGeom>
            <a:ln w="6350">
              <a:solidFill>
                <a:schemeClr val="bg1">
                  <a:lumMod val="75000"/>
                </a:schemeClr>
              </a:solidFill>
              <a:prstDash val="dash"/>
              <a:round/>
              <a:headEnd type="oval"/>
            </a:ln>
          </p:spPr>
          <p:txBody>
            <a:bodyPr lIns="0" tIns="0" rIns="0" bIns="0"/>
            <a:lstStyle/>
            <a:p>
              <a:pPr lvl="0">
                <a:defRPr sz="1200">
                  <a:uFillTx/>
                  <a:latin typeface="+mj-lt"/>
                  <a:ea typeface="+mj-ea"/>
                  <a:cs typeface="+mj-cs"/>
                  <a:sym typeface="Helvetica"/>
                </a:defRPr>
              </a:pPr>
              <a:endParaRPr>
                <a:solidFill>
                  <a:sysClr val="windowText" lastClr="000000"/>
                </a:solidFill>
                <a:cs typeface="+mn-ea"/>
                <a:sym typeface="+mn-lt"/>
              </a:endParaRPr>
            </a:p>
          </p:txBody>
        </p:sp>
      </p:grpSp>
      <p:grpSp>
        <p:nvGrpSpPr>
          <p:cNvPr id="62" name="组合 61"/>
          <p:cNvGrpSpPr/>
          <p:nvPr/>
        </p:nvGrpSpPr>
        <p:grpSpPr>
          <a:xfrm>
            <a:off x="1151630" y="3367092"/>
            <a:ext cx="2328170" cy="890806"/>
            <a:chOff x="1151630" y="3367092"/>
            <a:chExt cx="2328170" cy="890806"/>
          </a:xfrm>
        </p:grpSpPr>
        <p:sp>
          <p:nvSpPr>
            <p:cNvPr id="10" name="Shape 14697"/>
            <p:cNvSpPr/>
            <p:nvPr/>
          </p:nvSpPr>
          <p:spPr>
            <a:xfrm>
              <a:off x="1151630" y="3367092"/>
              <a:ext cx="952767" cy="184666"/>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lvl1pPr>
                <a:defRPr sz="1200" b="1">
                  <a:solidFill>
                    <a:srgbClr val="A5C067"/>
                  </a:solidFill>
                  <a:uFill>
                    <a:solidFill>
                      <a:srgbClr val="A5C067"/>
                    </a:solidFill>
                  </a:uFill>
                  <a:latin typeface="Roboto condensed"/>
                  <a:ea typeface="Roboto condensed"/>
                  <a:cs typeface="Roboto condensed"/>
                  <a:sym typeface="Roboto condensed"/>
                </a:defRPr>
              </a:lvl1pPr>
            </a:lstStyle>
            <a:p>
              <a:pPr lvl="0">
                <a:defRPr sz="1800" b="0">
                  <a:solidFill>
                    <a:srgbClr val="000000"/>
                  </a:solidFill>
                  <a:uFillTx/>
                </a:defRPr>
              </a:pPr>
              <a:r>
                <a:rPr lang="zh-CN" altLang="en-US" sz="1200" b="1" dirty="0" smtClean="0">
                  <a:solidFill>
                    <a:sysClr val="windowText" lastClr="000000"/>
                  </a:solidFill>
                  <a:uFill>
                    <a:solidFill>
                      <a:srgbClr val="A5C067"/>
                    </a:solidFill>
                  </a:uFill>
                  <a:latin typeface="+mn-lt"/>
                  <a:ea typeface="+mn-ea"/>
                  <a:cs typeface="+mn-ea"/>
                  <a:sym typeface="+mn-lt"/>
                </a:rPr>
                <a:t>添加标题</a:t>
              </a:r>
              <a:endParaRPr sz="1200" b="1" dirty="0">
                <a:solidFill>
                  <a:sysClr val="windowText" lastClr="000000"/>
                </a:solidFill>
                <a:uFill>
                  <a:solidFill>
                    <a:srgbClr val="A5C067"/>
                  </a:solidFill>
                </a:uFill>
                <a:latin typeface="+mn-lt"/>
                <a:ea typeface="+mn-ea"/>
                <a:cs typeface="+mn-ea"/>
                <a:sym typeface="+mn-lt"/>
              </a:endParaRPr>
            </a:p>
          </p:txBody>
        </p:sp>
        <p:sp>
          <p:nvSpPr>
            <p:cNvPr id="11" name="Shape 14698"/>
            <p:cNvSpPr/>
            <p:nvPr/>
          </p:nvSpPr>
          <p:spPr>
            <a:xfrm>
              <a:off x="1151630" y="3580790"/>
              <a:ext cx="1243699" cy="677108"/>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p>
              <a:r>
                <a:rPr lang="zh-CN" altLang="en-US" sz="1100" dirty="0">
                  <a:solidFill>
                    <a:sysClr val="windowText" lastClr="000000"/>
                  </a:solidFill>
                  <a:latin typeface="Roboto condensed"/>
                  <a:ea typeface="Roboto condensed"/>
                  <a:cs typeface="+mn-ea"/>
                  <a:sym typeface="+mn-lt"/>
                </a:rPr>
                <a:t>单击此处添加文本单击此处添加文本单击此处添加文本单击此处</a:t>
              </a:r>
            </a:p>
          </p:txBody>
        </p:sp>
        <p:sp>
          <p:nvSpPr>
            <p:cNvPr id="19" name="Shape 14710"/>
            <p:cNvSpPr/>
            <p:nvPr/>
          </p:nvSpPr>
          <p:spPr>
            <a:xfrm>
              <a:off x="2155547" y="3480477"/>
              <a:ext cx="1324253" cy="1"/>
            </a:xfrm>
            <a:prstGeom prst="line">
              <a:avLst/>
            </a:prstGeom>
            <a:ln w="6350">
              <a:solidFill>
                <a:schemeClr val="bg1">
                  <a:lumMod val="75000"/>
                </a:schemeClr>
              </a:solidFill>
              <a:prstDash val="dash"/>
              <a:round/>
              <a:headEnd type="oval"/>
            </a:ln>
          </p:spPr>
          <p:txBody>
            <a:bodyPr lIns="0" tIns="0" rIns="0" bIns="0"/>
            <a:lstStyle/>
            <a:p>
              <a:pPr lvl="0">
                <a:defRPr sz="1200">
                  <a:uFillTx/>
                  <a:latin typeface="+mj-lt"/>
                  <a:ea typeface="+mj-ea"/>
                  <a:cs typeface="+mj-cs"/>
                  <a:sym typeface="Helvetica"/>
                </a:defRPr>
              </a:pPr>
              <a:endParaRPr>
                <a:solidFill>
                  <a:sysClr val="windowText" lastClr="000000"/>
                </a:solidFill>
                <a:cs typeface="+mn-ea"/>
                <a:sym typeface="+mn-lt"/>
              </a:endParaRPr>
            </a:p>
          </p:txBody>
        </p:sp>
      </p:grpSp>
      <p:grpSp>
        <p:nvGrpSpPr>
          <p:cNvPr id="63" name="组合 62"/>
          <p:cNvGrpSpPr/>
          <p:nvPr/>
        </p:nvGrpSpPr>
        <p:grpSpPr>
          <a:xfrm>
            <a:off x="5610757" y="1615924"/>
            <a:ext cx="2777667" cy="890806"/>
            <a:chOff x="5610757" y="1615924"/>
            <a:chExt cx="2777667" cy="890806"/>
          </a:xfrm>
        </p:grpSpPr>
        <p:sp>
          <p:nvSpPr>
            <p:cNvPr id="16" name="Shape 14706"/>
            <p:cNvSpPr/>
            <p:nvPr/>
          </p:nvSpPr>
          <p:spPr>
            <a:xfrm>
              <a:off x="7072900" y="1615924"/>
              <a:ext cx="952767" cy="184666"/>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lvl1pPr algn="r">
                <a:defRPr sz="1200" b="1">
                  <a:solidFill>
                    <a:srgbClr val="F7AC12"/>
                  </a:solidFill>
                  <a:uFill>
                    <a:solidFill>
                      <a:srgbClr val="F7AC12"/>
                    </a:solidFill>
                  </a:uFill>
                  <a:latin typeface="Roboto condensed"/>
                  <a:ea typeface="Roboto condensed"/>
                  <a:cs typeface="Roboto condensed"/>
                  <a:sym typeface="Roboto condensed"/>
                </a:defRPr>
              </a:lvl1pPr>
            </a:lstStyle>
            <a:p>
              <a:pPr lvl="0">
                <a:defRPr sz="1800" b="0">
                  <a:solidFill>
                    <a:srgbClr val="000000"/>
                  </a:solidFill>
                  <a:uFillTx/>
                </a:defRPr>
              </a:pPr>
              <a:r>
                <a:rPr lang="zh-CN" altLang="en-US" sz="1200" b="1" dirty="0" smtClean="0">
                  <a:solidFill>
                    <a:sysClr val="windowText" lastClr="000000"/>
                  </a:solidFill>
                  <a:uFill>
                    <a:solidFill>
                      <a:srgbClr val="F7AC12"/>
                    </a:solidFill>
                  </a:uFill>
                  <a:latin typeface="+mn-lt"/>
                  <a:ea typeface="+mn-ea"/>
                  <a:cs typeface="+mn-ea"/>
                  <a:sym typeface="+mn-lt"/>
                </a:rPr>
                <a:t>添加标题</a:t>
              </a:r>
              <a:endParaRPr sz="1200" b="1" dirty="0">
                <a:solidFill>
                  <a:sysClr val="windowText" lastClr="000000"/>
                </a:solidFill>
                <a:uFill>
                  <a:solidFill>
                    <a:srgbClr val="F7AC12"/>
                  </a:solidFill>
                </a:uFill>
                <a:latin typeface="+mn-lt"/>
                <a:ea typeface="+mn-ea"/>
                <a:cs typeface="+mn-ea"/>
                <a:sym typeface="+mn-lt"/>
              </a:endParaRPr>
            </a:p>
          </p:txBody>
        </p:sp>
        <p:sp>
          <p:nvSpPr>
            <p:cNvPr id="17" name="Shape 14707"/>
            <p:cNvSpPr/>
            <p:nvPr/>
          </p:nvSpPr>
          <p:spPr>
            <a:xfrm>
              <a:off x="7072900" y="1829622"/>
              <a:ext cx="1315524" cy="677108"/>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p>
              <a:r>
                <a:rPr lang="zh-CN" altLang="en-US" sz="1100" dirty="0">
                  <a:solidFill>
                    <a:sysClr val="windowText" lastClr="000000"/>
                  </a:solidFill>
                  <a:latin typeface="Roboto condensed"/>
                  <a:ea typeface="Roboto condensed"/>
                  <a:cs typeface="+mn-ea"/>
                  <a:sym typeface="+mn-lt"/>
                </a:rPr>
                <a:t>单击此处添加文本单击此处添加文本单击此处添加文本单击此处</a:t>
              </a:r>
            </a:p>
          </p:txBody>
        </p:sp>
        <p:sp>
          <p:nvSpPr>
            <p:cNvPr id="20" name="Shape 14711"/>
            <p:cNvSpPr/>
            <p:nvPr/>
          </p:nvSpPr>
          <p:spPr>
            <a:xfrm flipH="1">
              <a:off x="5610757" y="1728022"/>
              <a:ext cx="1462098" cy="1"/>
            </a:xfrm>
            <a:prstGeom prst="line">
              <a:avLst/>
            </a:prstGeom>
            <a:ln w="6350">
              <a:solidFill>
                <a:schemeClr val="bg1">
                  <a:lumMod val="75000"/>
                </a:schemeClr>
              </a:solidFill>
              <a:prstDash val="dash"/>
              <a:round/>
              <a:headEnd type="oval"/>
            </a:ln>
          </p:spPr>
          <p:txBody>
            <a:bodyPr lIns="0" tIns="0" rIns="0" bIns="0"/>
            <a:lstStyle/>
            <a:p>
              <a:pPr lvl="0">
                <a:defRPr sz="1200">
                  <a:uFillTx/>
                  <a:latin typeface="+mj-lt"/>
                  <a:ea typeface="+mj-ea"/>
                  <a:cs typeface="+mj-cs"/>
                  <a:sym typeface="Helvetica"/>
                </a:defRPr>
              </a:pPr>
              <a:endParaRPr>
                <a:solidFill>
                  <a:sysClr val="windowText" lastClr="000000"/>
                </a:solidFill>
                <a:cs typeface="+mn-ea"/>
                <a:sym typeface="+mn-lt"/>
              </a:endParaRPr>
            </a:p>
          </p:txBody>
        </p:sp>
      </p:grpSp>
      <p:grpSp>
        <p:nvGrpSpPr>
          <p:cNvPr id="64" name="组合 63"/>
          <p:cNvGrpSpPr/>
          <p:nvPr/>
        </p:nvGrpSpPr>
        <p:grpSpPr>
          <a:xfrm>
            <a:off x="5610757" y="3367092"/>
            <a:ext cx="2777667" cy="890806"/>
            <a:chOff x="5610757" y="3367092"/>
            <a:chExt cx="2777667" cy="890806"/>
          </a:xfrm>
        </p:grpSpPr>
        <p:sp>
          <p:nvSpPr>
            <p:cNvPr id="14" name="Shape 14703"/>
            <p:cNvSpPr/>
            <p:nvPr/>
          </p:nvSpPr>
          <p:spPr>
            <a:xfrm>
              <a:off x="7072900" y="3367092"/>
              <a:ext cx="952767" cy="184666"/>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lvl1pPr algn="r">
                <a:defRPr sz="1200" b="1">
                  <a:solidFill>
                    <a:srgbClr val="CD4E37"/>
                  </a:solidFill>
                  <a:uFill>
                    <a:solidFill>
                      <a:srgbClr val="CD4E37"/>
                    </a:solidFill>
                  </a:uFill>
                  <a:latin typeface="Roboto condensed"/>
                  <a:ea typeface="Roboto condensed"/>
                  <a:cs typeface="Roboto condensed"/>
                  <a:sym typeface="Roboto condensed"/>
                </a:defRPr>
              </a:lvl1pPr>
            </a:lstStyle>
            <a:p>
              <a:pPr lvl="0">
                <a:defRPr sz="1800" b="0">
                  <a:solidFill>
                    <a:srgbClr val="000000"/>
                  </a:solidFill>
                  <a:uFillTx/>
                </a:defRPr>
              </a:pPr>
              <a:r>
                <a:rPr lang="zh-CN" altLang="en-US" sz="1200" b="1" dirty="0" smtClean="0">
                  <a:solidFill>
                    <a:sysClr val="windowText" lastClr="000000"/>
                  </a:solidFill>
                  <a:uFill>
                    <a:solidFill>
                      <a:srgbClr val="CD4E37"/>
                    </a:solidFill>
                  </a:uFill>
                  <a:latin typeface="+mn-lt"/>
                  <a:ea typeface="+mn-ea"/>
                  <a:cs typeface="+mn-ea"/>
                  <a:sym typeface="+mn-lt"/>
                </a:rPr>
                <a:t>添加标题</a:t>
              </a:r>
              <a:endParaRPr sz="1200" b="1" dirty="0">
                <a:solidFill>
                  <a:sysClr val="windowText" lastClr="000000"/>
                </a:solidFill>
                <a:uFill>
                  <a:solidFill>
                    <a:srgbClr val="CD4E37"/>
                  </a:solidFill>
                </a:uFill>
                <a:latin typeface="+mn-lt"/>
                <a:ea typeface="+mn-ea"/>
                <a:cs typeface="+mn-ea"/>
                <a:sym typeface="+mn-lt"/>
              </a:endParaRPr>
            </a:p>
          </p:txBody>
        </p:sp>
        <p:sp>
          <p:nvSpPr>
            <p:cNvPr id="15" name="Shape 14704"/>
            <p:cNvSpPr/>
            <p:nvPr/>
          </p:nvSpPr>
          <p:spPr>
            <a:xfrm>
              <a:off x="7072900" y="3580790"/>
              <a:ext cx="1315524" cy="677108"/>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p>
              <a:r>
                <a:rPr lang="zh-CN" altLang="en-US" sz="1100" dirty="0">
                  <a:solidFill>
                    <a:sysClr val="windowText" lastClr="000000"/>
                  </a:solidFill>
                  <a:latin typeface="Roboto condensed"/>
                  <a:ea typeface="Roboto condensed"/>
                  <a:cs typeface="+mn-ea"/>
                  <a:sym typeface="+mn-lt"/>
                </a:rPr>
                <a:t>单击此处添加文本单击此处添加文本单击此处添加文本单击此处</a:t>
              </a:r>
            </a:p>
          </p:txBody>
        </p:sp>
        <p:sp>
          <p:nvSpPr>
            <p:cNvPr id="21" name="Shape 14712"/>
            <p:cNvSpPr/>
            <p:nvPr/>
          </p:nvSpPr>
          <p:spPr>
            <a:xfrm flipH="1">
              <a:off x="5610757" y="3436994"/>
              <a:ext cx="1462100" cy="1"/>
            </a:xfrm>
            <a:prstGeom prst="line">
              <a:avLst/>
            </a:prstGeom>
            <a:ln w="6350">
              <a:solidFill>
                <a:schemeClr val="bg1">
                  <a:lumMod val="75000"/>
                </a:schemeClr>
              </a:solidFill>
              <a:prstDash val="dash"/>
              <a:round/>
              <a:headEnd type="oval"/>
            </a:ln>
          </p:spPr>
          <p:txBody>
            <a:bodyPr lIns="0" tIns="0" rIns="0" bIns="0"/>
            <a:lstStyle/>
            <a:p>
              <a:pPr lvl="0">
                <a:defRPr sz="1200">
                  <a:uFillTx/>
                  <a:latin typeface="+mj-lt"/>
                  <a:ea typeface="+mj-ea"/>
                  <a:cs typeface="+mj-cs"/>
                  <a:sym typeface="Helvetica"/>
                </a:defRPr>
              </a:pPr>
              <a:endParaRPr>
                <a:solidFill>
                  <a:sysClr val="windowText" lastClr="000000"/>
                </a:solidFill>
                <a:cs typeface="+mn-ea"/>
                <a:sym typeface="+mn-lt"/>
              </a:endParaRPr>
            </a:p>
          </p:txBody>
        </p:sp>
      </p:grpSp>
      <p:sp>
        <p:nvSpPr>
          <p:cNvPr id="26" name="Shape 14713"/>
          <p:cNvSpPr/>
          <p:nvPr/>
        </p:nvSpPr>
        <p:spPr>
          <a:xfrm>
            <a:off x="4308257" y="2591799"/>
            <a:ext cx="487266" cy="479593"/>
          </a:xfrm>
          <a:custGeom>
            <a:avLst/>
            <a:gdLst/>
            <a:ahLst/>
            <a:cxnLst>
              <a:cxn ang="0">
                <a:pos x="wd2" y="hd2"/>
              </a:cxn>
              <a:cxn ang="5400000">
                <a:pos x="wd2" y="hd2"/>
              </a:cxn>
              <a:cxn ang="10800000">
                <a:pos x="wd2" y="hd2"/>
              </a:cxn>
              <a:cxn ang="16200000">
                <a:pos x="wd2" y="hd2"/>
              </a:cxn>
            </a:cxnLst>
            <a:rect l="0" t="0" r="r" b="b"/>
            <a:pathLst>
              <a:path w="21600" h="21600" extrusionOk="0">
                <a:moveTo>
                  <a:pt x="21234" y="13034"/>
                </a:moveTo>
                <a:cubicBezTo>
                  <a:pt x="20136" y="17876"/>
                  <a:pt x="15742" y="21600"/>
                  <a:pt x="10617" y="21600"/>
                </a:cubicBezTo>
                <a:cubicBezTo>
                  <a:pt x="8054" y="21600"/>
                  <a:pt x="5492" y="20483"/>
                  <a:pt x="3295" y="18621"/>
                </a:cubicBezTo>
                <a:cubicBezTo>
                  <a:pt x="1831" y="20483"/>
                  <a:pt x="1831" y="20483"/>
                  <a:pt x="1831" y="20483"/>
                </a:cubicBezTo>
                <a:cubicBezTo>
                  <a:pt x="1464" y="20483"/>
                  <a:pt x="1464" y="20483"/>
                  <a:pt x="1098" y="20483"/>
                </a:cubicBezTo>
                <a:cubicBezTo>
                  <a:pt x="732" y="20483"/>
                  <a:pt x="0" y="20110"/>
                  <a:pt x="0" y="19738"/>
                </a:cubicBezTo>
                <a:cubicBezTo>
                  <a:pt x="0" y="13407"/>
                  <a:pt x="0" y="13407"/>
                  <a:pt x="0" y="13407"/>
                </a:cubicBezTo>
                <a:cubicBezTo>
                  <a:pt x="0" y="13034"/>
                  <a:pt x="732" y="12662"/>
                  <a:pt x="1098" y="12662"/>
                </a:cubicBezTo>
                <a:cubicBezTo>
                  <a:pt x="7322" y="12662"/>
                  <a:pt x="7322" y="12662"/>
                  <a:pt x="7322" y="12662"/>
                </a:cubicBezTo>
                <a:cubicBezTo>
                  <a:pt x="7688" y="12662"/>
                  <a:pt x="8054" y="13034"/>
                  <a:pt x="8054" y="13407"/>
                </a:cubicBezTo>
                <a:cubicBezTo>
                  <a:pt x="8054" y="13779"/>
                  <a:pt x="8054" y="13779"/>
                  <a:pt x="8054" y="14152"/>
                </a:cubicBezTo>
                <a:cubicBezTo>
                  <a:pt x="5858" y="16014"/>
                  <a:pt x="5858" y="16014"/>
                  <a:pt x="5858" y="16014"/>
                </a:cubicBezTo>
                <a:cubicBezTo>
                  <a:pt x="7322" y="17131"/>
                  <a:pt x="9153" y="17876"/>
                  <a:pt x="10983" y="17876"/>
                </a:cubicBezTo>
                <a:cubicBezTo>
                  <a:pt x="13180" y="17876"/>
                  <a:pt x="15742" y="16759"/>
                  <a:pt x="16841" y="14524"/>
                </a:cubicBezTo>
                <a:cubicBezTo>
                  <a:pt x="17207" y="13779"/>
                  <a:pt x="17573" y="13407"/>
                  <a:pt x="17573" y="12662"/>
                </a:cubicBezTo>
                <a:cubicBezTo>
                  <a:pt x="17573" y="12662"/>
                  <a:pt x="17939" y="12662"/>
                  <a:pt x="17939" y="12662"/>
                </a:cubicBezTo>
                <a:cubicBezTo>
                  <a:pt x="20868" y="12662"/>
                  <a:pt x="20868" y="12662"/>
                  <a:pt x="20868" y="12662"/>
                </a:cubicBezTo>
                <a:cubicBezTo>
                  <a:pt x="20868" y="12662"/>
                  <a:pt x="21234" y="12662"/>
                  <a:pt x="21234" y="13034"/>
                </a:cubicBezTo>
                <a:cubicBezTo>
                  <a:pt x="21234" y="13034"/>
                  <a:pt x="21234" y="13034"/>
                  <a:pt x="21234" y="13034"/>
                </a:cubicBezTo>
                <a:close/>
                <a:moveTo>
                  <a:pt x="21600" y="7821"/>
                </a:moveTo>
                <a:cubicBezTo>
                  <a:pt x="21600" y="8566"/>
                  <a:pt x="21234" y="8938"/>
                  <a:pt x="20502" y="8938"/>
                </a:cubicBezTo>
                <a:cubicBezTo>
                  <a:pt x="14278" y="8938"/>
                  <a:pt x="14278" y="8938"/>
                  <a:pt x="14278" y="8938"/>
                </a:cubicBezTo>
                <a:cubicBezTo>
                  <a:pt x="13912" y="8938"/>
                  <a:pt x="13546" y="8566"/>
                  <a:pt x="13546" y="7821"/>
                </a:cubicBezTo>
                <a:cubicBezTo>
                  <a:pt x="13546" y="7821"/>
                  <a:pt x="13546" y="7448"/>
                  <a:pt x="13912" y="7448"/>
                </a:cubicBezTo>
                <a:cubicBezTo>
                  <a:pt x="15742" y="5214"/>
                  <a:pt x="15742" y="5214"/>
                  <a:pt x="15742" y="5214"/>
                </a:cubicBezTo>
                <a:cubicBezTo>
                  <a:pt x="14278" y="4097"/>
                  <a:pt x="12447" y="3352"/>
                  <a:pt x="10983" y="3352"/>
                </a:cubicBezTo>
                <a:cubicBezTo>
                  <a:pt x="8420" y="3352"/>
                  <a:pt x="6224" y="4841"/>
                  <a:pt x="4759" y="7076"/>
                </a:cubicBezTo>
                <a:cubicBezTo>
                  <a:pt x="4393" y="7448"/>
                  <a:pt x="4393" y="7821"/>
                  <a:pt x="4027" y="8566"/>
                </a:cubicBezTo>
                <a:cubicBezTo>
                  <a:pt x="4027" y="8938"/>
                  <a:pt x="3661" y="8938"/>
                  <a:pt x="3661" y="8938"/>
                </a:cubicBezTo>
                <a:cubicBezTo>
                  <a:pt x="732" y="8938"/>
                  <a:pt x="732" y="8938"/>
                  <a:pt x="732" y="8938"/>
                </a:cubicBezTo>
                <a:cubicBezTo>
                  <a:pt x="732" y="8938"/>
                  <a:pt x="366" y="8566"/>
                  <a:pt x="366" y="8566"/>
                </a:cubicBezTo>
                <a:cubicBezTo>
                  <a:pt x="366" y="8566"/>
                  <a:pt x="366" y="8193"/>
                  <a:pt x="366" y="8193"/>
                </a:cubicBezTo>
                <a:cubicBezTo>
                  <a:pt x="1464" y="3352"/>
                  <a:pt x="5858" y="0"/>
                  <a:pt x="10983" y="0"/>
                </a:cubicBezTo>
                <a:cubicBezTo>
                  <a:pt x="13546" y="0"/>
                  <a:pt x="16108" y="1117"/>
                  <a:pt x="18305" y="2979"/>
                </a:cubicBezTo>
                <a:cubicBezTo>
                  <a:pt x="20136" y="1117"/>
                  <a:pt x="20136" y="1117"/>
                  <a:pt x="20136" y="1117"/>
                </a:cubicBezTo>
                <a:cubicBezTo>
                  <a:pt x="20136" y="745"/>
                  <a:pt x="20502" y="745"/>
                  <a:pt x="20502" y="745"/>
                </a:cubicBezTo>
                <a:cubicBezTo>
                  <a:pt x="21234" y="745"/>
                  <a:pt x="21600" y="1117"/>
                  <a:pt x="21600" y="1490"/>
                </a:cubicBezTo>
                <a:lnTo>
                  <a:pt x="21600" y="7821"/>
                </a:lnTo>
                <a:close/>
              </a:path>
            </a:pathLst>
          </a:custGeom>
          <a:solidFill>
            <a:srgbClr val="808080"/>
          </a:solidFill>
          <a:ln w="12700">
            <a:miter lim="400000"/>
          </a:ln>
        </p:spPr>
        <p:txBody>
          <a:bodyPr lIns="0" tIns="0" rIns="0" bIns="0"/>
          <a:lstStyle/>
          <a:p>
            <a:pPr lvl="0"/>
            <a:endParaRPr>
              <a:cs typeface="+mn-ea"/>
              <a:sym typeface="+mn-lt"/>
            </a:endParaRPr>
          </a:p>
        </p:txBody>
      </p:sp>
      <p:grpSp>
        <p:nvGrpSpPr>
          <p:cNvPr id="2" name="组合 1"/>
          <p:cNvGrpSpPr/>
          <p:nvPr/>
        </p:nvGrpSpPr>
        <p:grpSpPr>
          <a:xfrm>
            <a:off x="2920905" y="1171855"/>
            <a:ext cx="1966671" cy="1659815"/>
            <a:chOff x="2920905" y="1171855"/>
            <a:chExt cx="1966671" cy="1659815"/>
          </a:xfrm>
        </p:grpSpPr>
        <p:sp>
          <p:nvSpPr>
            <p:cNvPr id="6" name="Shape 14693"/>
            <p:cNvSpPr/>
            <p:nvPr/>
          </p:nvSpPr>
          <p:spPr>
            <a:xfrm>
              <a:off x="2920905" y="1171855"/>
              <a:ext cx="1966671" cy="1659815"/>
            </a:xfrm>
            <a:custGeom>
              <a:avLst/>
              <a:gdLst/>
              <a:ahLst/>
              <a:cxnLst>
                <a:cxn ang="0">
                  <a:pos x="wd2" y="hd2"/>
                </a:cxn>
                <a:cxn ang="5400000">
                  <a:pos x="wd2" y="hd2"/>
                </a:cxn>
                <a:cxn ang="10800000">
                  <a:pos x="wd2" y="hd2"/>
                </a:cxn>
                <a:cxn ang="16200000">
                  <a:pos x="wd2" y="hd2"/>
                </a:cxn>
              </a:cxnLst>
              <a:rect l="0" t="0" r="r" b="b"/>
              <a:pathLst>
                <a:path w="21600" h="21600" extrusionOk="0">
                  <a:moveTo>
                    <a:pt x="18057" y="12384"/>
                  </a:moveTo>
                  <a:cubicBezTo>
                    <a:pt x="18057" y="12384"/>
                    <a:pt x="18057" y="12384"/>
                    <a:pt x="18057" y="12384"/>
                  </a:cubicBezTo>
                  <a:cubicBezTo>
                    <a:pt x="15921" y="12384"/>
                    <a:pt x="14125" y="13306"/>
                    <a:pt x="12620" y="15091"/>
                  </a:cubicBezTo>
                  <a:cubicBezTo>
                    <a:pt x="11116" y="16819"/>
                    <a:pt x="10387" y="19008"/>
                    <a:pt x="10387" y="21485"/>
                  </a:cubicBezTo>
                  <a:cubicBezTo>
                    <a:pt x="10387" y="21542"/>
                    <a:pt x="10387" y="21600"/>
                    <a:pt x="10387" y="21600"/>
                  </a:cubicBezTo>
                  <a:cubicBezTo>
                    <a:pt x="7669" y="21600"/>
                    <a:pt x="7669" y="21600"/>
                    <a:pt x="7669" y="21600"/>
                  </a:cubicBezTo>
                  <a:cubicBezTo>
                    <a:pt x="7815" y="21485"/>
                    <a:pt x="7960" y="21370"/>
                    <a:pt x="8106" y="21197"/>
                  </a:cubicBezTo>
                  <a:cubicBezTo>
                    <a:pt x="8494" y="20736"/>
                    <a:pt x="8689" y="20218"/>
                    <a:pt x="8689" y="19584"/>
                  </a:cubicBezTo>
                  <a:cubicBezTo>
                    <a:pt x="8689" y="18893"/>
                    <a:pt x="8494" y="18374"/>
                    <a:pt x="8106" y="17914"/>
                  </a:cubicBezTo>
                  <a:cubicBezTo>
                    <a:pt x="7718" y="17453"/>
                    <a:pt x="7232" y="17222"/>
                    <a:pt x="6698" y="17222"/>
                  </a:cubicBezTo>
                  <a:cubicBezTo>
                    <a:pt x="6164" y="17222"/>
                    <a:pt x="5679" y="17453"/>
                    <a:pt x="5291" y="17914"/>
                  </a:cubicBezTo>
                  <a:cubicBezTo>
                    <a:pt x="4902" y="18374"/>
                    <a:pt x="4708" y="18893"/>
                    <a:pt x="4708" y="19584"/>
                  </a:cubicBezTo>
                  <a:cubicBezTo>
                    <a:pt x="4708" y="20218"/>
                    <a:pt x="4902" y="20736"/>
                    <a:pt x="5291" y="21197"/>
                  </a:cubicBezTo>
                  <a:cubicBezTo>
                    <a:pt x="5436" y="21370"/>
                    <a:pt x="5582" y="21485"/>
                    <a:pt x="5728" y="21600"/>
                  </a:cubicBezTo>
                  <a:cubicBezTo>
                    <a:pt x="2961" y="21600"/>
                    <a:pt x="2961" y="21600"/>
                    <a:pt x="2961" y="21600"/>
                  </a:cubicBezTo>
                  <a:cubicBezTo>
                    <a:pt x="2961" y="21542"/>
                    <a:pt x="2961" y="21542"/>
                    <a:pt x="2961" y="21485"/>
                  </a:cubicBezTo>
                  <a:cubicBezTo>
                    <a:pt x="2961" y="21370"/>
                    <a:pt x="2961" y="21254"/>
                    <a:pt x="2961" y="21139"/>
                  </a:cubicBezTo>
                  <a:cubicBezTo>
                    <a:pt x="2961" y="20678"/>
                    <a:pt x="3009" y="20160"/>
                    <a:pt x="3009" y="19699"/>
                  </a:cubicBezTo>
                  <a:cubicBezTo>
                    <a:pt x="0" y="17683"/>
                    <a:pt x="0" y="17683"/>
                    <a:pt x="0" y="17683"/>
                  </a:cubicBezTo>
                  <a:cubicBezTo>
                    <a:pt x="194" y="16416"/>
                    <a:pt x="437" y="15149"/>
                    <a:pt x="825" y="13997"/>
                  </a:cubicBezTo>
                  <a:cubicBezTo>
                    <a:pt x="4174" y="14227"/>
                    <a:pt x="4174" y="14227"/>
                    <a:pt x="4174" y="14227"/>
                  </a:cubicBezTo>
                  <a:cubicBezTo>
                    <a:pt x="4611" y="13075"/>
                    <a:pt x="5145" y="12038"/>
                    <a:pt x="5776" y="11002"/>
                  </a:cubicBezTo>
                  <a:cubicBezTo>
                    <a:pt x="4126" y="7315"/>
                    <a:pt x="4126" y="7315"/>
                    <a:pt x="4126" y="7315"/>
                  </a:cubicBezTo>
                  <a:cubicBezTo>
                    <a:pt x="4466" y="6912"/>
                    <a:pt x="4805" y="6451"/>
                    <a:pt x="5145" y="6048"/>
                  </a:cubicBezTo>
                  <a:cubicBezTo>
                    <a:pt x="5485" y="5645"/>
                    <a:pt x="5825" y="5242"/>
                    <a:pt x="6213" y="4838"/>
                  </a:cubicBezTo>
                  <a:cubicBezTo>
                    <a:pt x="9125" y="6912"/>
                    <a:pt x="9125" y="6912"/>
                    <a:pt x="9125" y="6912"/>
                  </a:cubicBezTo>
                  <a:cubicBezTo>
                    <a:pt x="9999" y="6163"/>
                    <a:pt x="10873" y="5530"/>
                    <a:pt x="11795" y="5069"/>
                  </a:cubicBezTo>
                  <a:cubicBezTo>
                    <a:pt x="11795" y="922"/>
                    <a:pt x="11795" y="922"/>
                    <a:pt x="11795" y="922"/>
                  </a:cubicBezTo>
                  <a:cubicBezTo>
                    <a:pt x="12717" y="518"/>
                    <a:pt x="13737" y="230"/>
                    <a:pt x="14707" y="0"/>
                  </a:cubicBezTo>
                  <a:cubicBezTo>
                    <a:pt x="16455" y="3571"/>
                    <a:pt x="16455" y="3571"/>
                    <a:pt x="16455" y="3571"/>
                  </a:cubicBezTo>
                  <a:cubicBezTo>
                    <a:pt x="16989" y="3514"/>
                    <a:pt x="17523" y="3456"/>
                    <a:pt x="18057" y="3456"/>
                  </a:cubicBezTo>
                  <a:cubicBezTo>
                    <a:pt x="18057" y="6970"/>
                    <a:pt x="18057" y="6970"/>
                    <a:pt x="18057" y="6970"/>
                  </a:cubicBezTo>
                  <a:cubicBezTo>
                    <a:pt x="18105" y="6854"/>
                    <a:pt x="18154" y="6797"/>
                    <a:pt x="18202" y="6739"/>
                  </a:cubicBezTo>
                  <a:cubicBezTo>
                    <a:pt x="18591" y="6278"/>
                    <a:pt x="19076" y="6048"/>
                    <a:pt x="19610" y="6048"/>
                  </a:cubicBezTo>
                  <a:cubicBezTo>
                    <a:pt x="20144" y="6048"/>
                    <a:pt x="20629" y="6278"/>
                    <a:pt x="21018" y="6739"/>
                  </a:cubicBezTo>
                  <a:cubicBezTo>
                    <a:pt x="21406" y="7200"/>
                    <a:pt x="21600" y="7718"/>
                    <a:pt x="21600" y="8352"/>
                  </a:cubicBezTo>
                  <a:cubicBezTo>
                    <a:pt x="21600" y="9043"/>
                    <a:pt x="21406" y="9562"/>
                    <a:pt x="21018" y="10022"/>
                  </a:cubicBezTo>
                  <a:cubicBezTo>
                    <a:pt x="20629" y="10483"/>
                    <a:pt x="20144" y="10714"/>
                    <a:pt x="19610" y="10714"/>
                  </a:cubicBezTo>
                  <a:cubicBezTo>
                    <a:pt x="19076" y="10714"/>
                    <a:pt x="18591" y="10483"/>
                    <a:pt x="18202" y="10022"/>
                  </a:cubicBezTo>
                  <a:cubicBezTo>
                    <a:pt x="18154" y="9965"/>
                    <a:pt x="18105" y="9907"/>
                    <a:pt x="18057" y="9792"/>
                  </a:cubicBezTo>
                  <a:lnTo>
                    <a:pt x="18057" y="12384"/>
                  </a:lnTo>
                  <a:close/>
                </a:path>
              </a:pathLst>
            </a:custGeom>
            <a:solidFill>
              <a:srgbClr val="FF3399"/>
            </a:solidFill>
            <a:ln w="19050">
              <a:solidFill>
                <a:srgbClr val="F2F2F2"/>
              </a:solidFill>
              <a:round/>
            </a:ln>
          </p:spPr>
          <p:txBody>
            <a:bodyPr lIns="0" tIns="0" rIns="0" bIns="0"/>
            <a:lstStyle/>
            <a:p>
              <a:pPr lvl="0"/>
              <a:endParaRPr>
                <a:cs typeface="+mn-ea"/>
                <a:sym typeface="+mn-lt"/>
              </a:endParaRPr>
            </a:p>
          </p:txBody>
        </p:sp>
        <p:grpSp>
          <p:nvGrpSpPr>
            <p:cNvPr id="28" name="组合 27"/>
            <p:cNvGrpSpPr/>
            <p:nvPr/>
          </p:nvGrpSpPr>
          <p:grpSpPr>
            <a:xfrm>
              <a:off x="3536950" y="1823447"/>
              <a:ext cx="631032" cy="377428"/>
              <a:chOff x="4497388" y="3236913"/>
              <a:chExt cx="841376" cy="503238"/>
            </a:xfrm>
            <a:solidFill>
              <a:schemeClr val="bg1"/>
            </a:solidFill>
          </p:grpSpPr>
          <p:sp>
            <p:nvSpPr>
              <p:cNvPr id="29" name="Freeform 187"/>
              <p:cNvSpPr>
                <a:spLocks/>
              </p:cNvSpPr>
              <p:nvPr/>
            </p:nvSpPr>
            <p:spPr bwMode="auto">
              <a:xfrm>
                <a:off x="4497388" y="3236913"/>
                <a:ext cx="476250" cy="379413"/>
              </a:xfrm>
              <a:custGeom>
                <a:avLst/>
                <a:gdLst>
                  <a:gd name="T0" fmla="*/ 71 w 127"/>
                  <a:gd name="T1" fmla="*/ 4 h 101"/>
                  <a:gd name="T2" fmla="*/ 110 w 127"/>
                  <a:gd name="T3" fmla="*/ 10 h 101"/>
                  <a:gd name="T4" fmla="*/ 127 w 127"/>
                  <a:gd name="T5" fmla="*/ 26 h 101"/>
                  <a:gd name="T6" fmla="*/ 122 w 127"/>
                  <a:gd name="T7" fmla="*/ 26 h 101"/>
                  <a:gd name="T8" fmla="*/ 116 w 127"/>
                  <a:gd name="T9" fmla="*/ 26 h 101"/>
                  <a:gd name="T10" fmla="*/ 105 w 127"/>
                  <a:gd name="T11" fmla="*/ 17 h 101"/>
                  <a:gd name="T12" fmla="*/ 74 w 127"/>
                  <a:gd name="T13" fmla="*/ 12 h 101"/>
                  <a:gd name="T14" fmla="*/ 57 w 127"/>
                  <a:gd name="T15" fmla="*/ 20 h 101"/>
                  <a:gd name="T16" fmla="*/ 46 w 127"/>
                  <a:gd name="T17" fmla="*/ 34 h 101"/>
                  <a:gd name="T18" fmla="*/ 41 w 127"/>
                  <a:gd name="T19" fmla="*/ 37 h 101"/>
                  <a:gd name="T20" fmla="*/ 41 w 127"/>
                  <a:gd name="T21" fmla="*/ 37 h 101"/>
                  <a:gd name="T22" fmla="*/ 32 w 127"/>
                  <a:gd name="T23" fmla="*/ 37 h 101"/>
                  <a:gd name="T24" fmla="*/ 15 w 127"/>
                  <a:gd name="T25" fmla="*/ 50 h 101"/>
                  <a:gd name="T26" fmla="*/ 11 w 127"/>
                  <a:gd name="T27" fmla="*/ 71 h 101"/>
                  <a:gd name="T28" fmla="*/ 24 w 127"/>
                  <a:gd name="T29" fmla="*/ 88 h 101"/>
                  <a:gd name="T30" fmla="*/ 37 w 127"/>
                  <a:gd name="T31" fmla="*/ 92 h 101"/>
                  <a:gd name="T32" fmla="*/ 39 w 127"/>
                  <a:gd name="T33" fmla="*/ 101 h 101"/>
                  <a:gd name="T34" fmla="*/ 19 w 127"/>
                  <a:gd name="T35" fmla="*/ 95 h 101"/>
                  <a:gd name="T36" fmla="*/ 3 w 127"/>
                  <a:gd name="T37" fmla="*/ 73 h 101"/>
                  <a:gd name="T38" fmla="*/ 7 w 127"/>
                  <a:gd name="T39" fmla="*/ 45 h 101"/>
                  <a:gd name="T40" fmla="*/ 30 w 127"/>
                  <a:gd name="T41" fmla="*/ 29 h 101"/>
                  <a:gd name="T42" fmla="*/ 39 w 127"/>
                  <a:gd name="T43" fmla="*/ 28 h 101"/>
                  <a:gd name="T44" fmla="*/ 52 w 127"/>
                  <a:gd name="T45" fmla="*/ 13 h 101"/>
                  <a:gd name="T46" fmla="*/ 71 w 127"/>
                  <a:gd name="T47" fmla="*/ 4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7" h="101">
                    <a:moveTo>
                      <a:pt x="71" y="4"/>
                    </a:moveTo>
                    <a:cubicBezTo>
                      <a:pt x="85" y="0"/>
                      <a:pt x="99" y="3"/>
                      <a:pt x="110" y="10"/>
                    </a:cubicBezTo>
                    <a:cubicBezTo>
                      <a:pt x="117" y="14"/>
                      <a:pt x="122" y="19"/>
                      <a:pt x="127" y="26"/>
                    </a:cubicBezTo>
                    <a:cubicBezTo>
                      <a:pt x="125" y="26"/>
                      <a:pt x="124" y="26"/>
                      <a:pt x="122" y="26"/>
                    </a:cubicBezTo>
                    <a:cubicBezTo>
                      <a:pt x="120" y="26"/>
                      <a:pt x="118" y="26"/>
                      <a:pt x="116" y="26"/>
                    </a:cubicBezTo>
                    <a:cubicBezTo>
                      <a:pt x="113" y="23"/>
                      <a:pt x="109" y="20"/>
                      <a:pt x="105" y="17"/>
                    </a:cubicBezTo>
                    <a:cubicBezTo>
                      <a:pt x="96" y="12"/>
                      <a:pt x="85" y="10"/>
                      <a:pt x="74" y="12"/>
                    </a:cubicBezTo>
                    <a:cubicBezTo>
                      <a:pt x="67" y="14"/>
                      <a:pt x="62" y="17"/>
                      <a:pt x="57" y="20"/>
                    </a:cubicBezTo>
                    <a:cubicBezTo>
                      <a:pt x="52" y="24"/>
                      <a:pt x="49" y="29"/>
                      <a:pt x="46" y="34"/>
                    </a:cubicBezTo>
                    <a:cubicBezTo>
                      <a:pt x="45" y="36"/>
                      <a:pt x="43" y="37"/>
                      <a:pt x="41" y="37"/>
                    </a:cubicBezTo>
                    <a:cubicBezTo>
                      <a:pt x="41" y="37"/>
                      <a:pt x="41" y="37"/>
                      <a:pt x="41" y="37"/>
                    </a:cubicBezTo>
                    <a:cubicBezTo>
                      <a:pt x="38" y="36"/>
                      <a:pt x="35" y="37"/>
                      <a:pt x="32" y="37"/>
                    </a:cubicBezTo>
                    <a:cubicBezTo>
                      <a:pt x="24" y="39"/>
                      <a:pt x="18" y="44"/>
                      <a:pt x="15" y="50"/>
                    </a:cubicBezTo>
                    <a:cubicBezTo>
                      <a:pt x="11" y="56"/>
                      <a:pt x="10" y="63"/>
                      <a:pt x="11" y="71"/>
                    </a:cubicBezTo>
                    <a:cubicBezTo>
                      <a:pt x="13" y="78"/>
                      <a:pt x="18" y="84"/>
                      <a:pt x="24" y="88"/>
                    </a:cubicBezTo>
                    <a:cubicBezTo>
                      <a:pt x="28" y="90"/>
                      <a:pt x="32" y="91"/>
                      <a:pt x="37" y="92"/>
                    </a:cubicBezTo>
                    <a:cubicBezTo>
                      <a:pt x="37" y="95"/>
                      <a:pt x="38" y="98"/>
                      <a:pt x="39" y="101"/>
                    </a:cubicBezTo>
                    <a:cubicBezTo>
                      <a:pt x="32" y="101"/>
                      <a:pt x="25" y="99"/>
                      <a:pt x="19" y="95"/>
                    </a:cubicBezTo>
                    <a:cubicBezTo>
                      <a:pt x="11" y="90"/>
                      <a:pt x="5" y="83"/>
                      <a:pt x="3" y="73"/>
                    </a:cubicBezTo>
                    <a:cubicBezTo>
                      <a:pt x="0" y="63"/>
                      <a:pt x="2" y="53"/>
                      <a:pt x="7" y="45"/>
                    </a:cubicBezTo>
                    <a:cubicBezTo>
                      <a:pt x="12" y="37"/>
                      <a:pt x="20" y="31"/>
                      <a:pt x="30" y="29"/>
                    </a:cubicBezTo>
                    <a:cubicBezTo>
                      <a:pt x="33" y="28"/>
                      <a:pt x="36" y="28"/>
                      <a:pt x="39" y="28"/>
                    </a:cubicBezTo>
                    <a:cubicBezTo>
                      <a:pt x="42" y="22"/>
                      <a:pt x="47" y="17"/>
                      <a:pt x="52" y="13"/>
                    </a:cubicBezTo>
                    <a:cubicBezTo>
                      <a:pt x="57" y="9"/>
                      <a:pt x="64" y="5"/>
                      <a:pt x="71"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a:endParaRPr lang="zh-CN" altLang="en-US" sz="1400">
                  <a:solidFill>
                    <a:srgbClr val="000000"/>
                  </a:solidFill>
                </a:endParaRPr>
              </a:p>
            </p:txBody>
          </p:sp>
          <p:sp>
            <p:nvSpPr>
              <p:cNvPr id="30" name="Freeform 188"/>
              <p:cNvSpPr>
                <a:spLocks noEditPoints="1"/>
              </p:cNvSpPr>
              <p:nvPr/>
            </p:nvSpPr>
            <p:spPr bwMode="auto">
              <a:xfrm>
                <a:off x="4632326" y="3333751"/>
                <a:ext cx="706438" cy="406400"/>
              </a:xfrm>
              <a:custGeom>
                <a:avLst/>
                <a:gdLst>
                  <a:gd name="T0" fmla="*/ 37 w 188"/>
                  <a:gd name="T1" fmla="*/ 24 h 108"/>
                  <a:gd name="T2" fmla="*/ 41 w 188"/>
                  <a:gd name="T3" fmla="*/ 24 h 108"/>
                  <a:gd name="T4" fmla="*/ 86 w 188"/>
                  <a:gd name="T5" fmla="*/ 0 h 108"/>
                  <a:gd name="T6" fmla="*/ 126 w 188"/>
                  <a:gd name="T7" fmla="*/ 17 h 108"/>
                  <a:gd name="T8" fmla="*/ 145 w 188"/>
                  <a:gd name="T9" fmla="*/ 13 h 108"/>
                  <a:gd name="T10" fmla="*/ 188 w 188"/>
                  <a:gd name="T11" fmla="*/ 56 h 108"/>
                  <a:gd name="T12" fmla="*/ 145 w 188"/>
                  <a:gd name="T13" fmla="*/ 100 h 108"/>
                  <a:gd name="T14" fmla="*/ 123 w 188"/>
                  <a:gd name="T15" fmla="*/ 94 h 108"/>
                  <a:gd name="T16" fmla="*/ 86 w 188"/>
                  <a:gd name="T17" fmla="*/ 108 h 108"/>
                  <a:gd name="T18" fmla="*/ 51 w 188"/>
                  <a:gd name="T19" fmla="*/ 94 h 108"/>
                  <a:gd name="T20" fmla="*/ 37 w 188"/>
                  <a:gd name="T21" fmla="*/ 97 h 108"/>
                  <a:gd name="T22" fmla="*/ 0 w 188"/>
                  <a:gd name="T23" fmla="*/ 61 h 108"/>
                  <a:gd name="T24" fmla="*/ 37 w 188"/>
                  <a:gd name="T25" fmla="*/ 24 h 108"/>
                  <a:gd name="T26" fmla="*/ 37 w 188"/>
                  <a:gd name="T27" fmla="*/ 33 h 108"/>
                  <a:gd name="T28" fmla="*/ 9 w 188"/>
                  <a:gd name="T29" fmla="*/ 61 h 108"/>
                  <a:gd name="T30" fmla="*/ 37 w 188"/>
                  <a:gd name="T31" fmla="*/ 88 h 108"/>
                  <a:gd name="T32" fmla="*/ 49 w 188"/>
                  <a:gd name="T33" fmla="*/ 85 h 108"/>
                  <a:gd name="T34" fmla="*/ 55 w 188"/>
                  <a:gd name="T35" fmla="*/ 86 h 108"/>
                  <a:gd name="T36" fmla="*/ 55 w 188"/>
                  <a:gd name="T37" fmla="*/ 86 h 108"/>
                  <a:gd name="T38" fmla="*/ 86 w 188"/>
                  <a:gd name="T39" fmla="*/ 99 h 108"/>
                  <a:gd name="T40" fmla="*/ 119 w 188"/>
                  <a:gd name="T41" fmla="*/ 85 h 108"/>
                  <a:gd name="T42" fmla="*/ 125 w 188"/>
                  <a:gd name="T43" fmla="*/ 85 h 108"/>
                  <a:gd name="T44" fmla="*/ 125 w 188"/>
                  <a:gd name="T45" fmla="*/ 85 h 108"/>
                  <a:gd name="T46" fmla="*/ 145 w 188"/>
                  <a:gd name="T47" fmla="*/ 91 h 108"/>
                  <a:gd name="T48" fmla="*/ 179 w 188"/>
                  <a:gd name="T49" fmla="*/ 56 h 108"/>
                  <a:gd name="T50" fmla="*/ 145 w 188"/>
                  <a:gd name="T51" fmla="*/ 22 h 108"/>
                  <a:gd name="T52" fmla="*/ 127 w 188"/>
                  <a:gd name="T53" fmla="*/ 26 h 108"/>
                  <a:gd name="T54" fmla="*/ 121 w 188"/>
                  <a:gd name="T55" fmla="*/ 25 h 108"/>
                  <a:gd name="T56" fmla="*/ 121 w 188"/>
                  <a:gd name="T57" fmla="*/ 25 h 108"/>
                  <a:gd name="T58" fmla="*/ 86 w 188"/>
                  <a:gd name="T59" fmla="*/ 9 h 108"/>
                  <a:gd name="T60" fmla="*/ 48 w 188"/>
                  <a:gd name="T61" fmla="*/ 31 h 108"/>
                  <a:gd name="T62" fmla="*/ 43 w 188"/>
                  <a:gd name="T63" fmla="*/ 34 h 108"/>
                  <a:gd name="T64" fmla="*/ 43 w 188"/>
                  <a:gd name="T65" fmla="*/ 34 h 108"/>
                  <a:gd name="T66" fmla="*/ 37 w 188"/>
                  <a:gd name="T67" fmla="*/ 33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8" h="108">
                    <a:moveTo>
                      <a:pt x="37" y="24"/>
                    </a:moveTo>
                    <a:cubicBezTo>
                      <a:pt x="38" y="24"/>
                      <a:pt x="40" y="24"/>
                      <a:pt x="41" y="24"/>
                    </a:cubicBezTo>
                    <a:cubicBezTo>
                      <a:pt x="51" y="9"/>
                      <a:pt x="68" y="0"/>
                      <a:pt x="86" y="0"/>
                    </a:cubicBezTo>
                    <a:cubicBezTo>
                      <a:pt x="101" y="0"/>
                      <a:pt x="116" y="6"/>
                      <a:pt x="126" y="17"/>
                    </a:cubicBezTo>
                    <a:cubicBezTo>
                      <a:pt x="132" y="14"/>
                      <a:pt x="138" y="13"/>
                      <a:pt x="145" y="13"/>
                    </a:cubicBezTo>
                    <a:cubicBezTo>
                      <a:pt x="169" y="13"/>
                      <a:pt x="188" y="32"/>
                      <a:pt x="188" y="56"/>
                    </a:cubicBezTo>
                    <a:cubicBezTo>
                      <a:pt x="188" y="80"/>
                      <a:pt x="169" y="100"/>
                      <a:pt x="145" y="100"/>
                    </a:cubicBezTo>
                    <a:cubicBezTo>
                      <a:pt x="137" y="100"/>
                      <a:pt x="129" y="98"/>
                      <a:pt x="123" y="94"/>
                    </a:cubicBezTo>
                    <a:cubicBezTo>
                      <a:pt x="113" y="103"/>
                      <a:pt x="100" y="108"/>
                      <a:pt x="86" y="108"/>
                    </a:cubicBezTo>
                    <a:cubicBezTo>
                      <a:pt x="73" y="108"/>
                      <a:pt x="61" y="103"/>
                      <a:pt x="51" y="94"/>
                    </a:cubicBezTo>
                    <a:cubicBezTo>
                      <a:pt x="46" y="96"/>
                      <a:pt x="42" y="97"/>
                      <a:pt x="37" y="97"/>
                    </a:cubicBezTo>
                    <a:cubicBezTo>
                      <a:pt x="17" y="97"/>
                      <a:pt x="0" y="81"/>
                      <a:pt x="0" y="61"/>
                    </a:cubicBezTo>
                    <a:cubicBezTo>
                      <a:pt x="0" y="40"/>
                      <a:pt x="17" y="24"/>
                      <a:pt x="37" y="24"/>
                    </a:cubicBezTo>
                    <a:close/>
                    <a:moveTo>
                      <a:pt x="37" y="33"/>
                    </a:moveTo>
                    <a:cubicBezTo>
                      <a:pt x="22" y="33"/>
                      <a:pt x="9" y="45"/>
                      <a:pt x="9" y="61"/>
                    </a:cubicBezTo>
                    <a:cubicBezTo>
                      <a:pt x="9" y="76"/>
                      <a:pt x="22" y="88"/>
                      <a:pt x="37" y="88"/>
                    </a:cubicBezTo>
                    <a:cubicBezTo>
                      <a:pt x="41" y="88"/>
                      <a:pt x="45" y="87"/>
                      <a:pt x="49" y="85"/>
                    </a:cubicBezTo>
                    <a:cubicBezTo>
                      <a:pt x="51" y="84"/>
                      <a:pt x="53" y="84"/>
                      <a:pt x="55" y="86"/>
                    </a:cubicBezTo>
                    <a:cubicBezTo>
                      <a:pt x="55" y="86"/>
                      <a:pt x="55" y="86"/>
                      <a:pt x="55" y="86"/>
                    </a:cubicBezTo>
                    <a:cubicBezTo>
                      <a:pt x="63" y="94"/>
                      <a:pt x="74" y="99"/>
                      <a:pt x="86" y="99"/>
                    </a:cubicBezTo>
                    <a:cubicBezTo>
                      <a:pt x="99" y="99"/>
                      <a:pt x="110" y="94"/>
                      <a:pt x="119" y="85"/>
                    </a:cubicBezTo>
                    <a:cubicBezTo>
                      <a:pt x="120" y="84"/>
                      <a:pt x="123" y="83"/>
                      <a:pt x="125" y="85"/>
                    </a:cubicBezTo>
                    <a:cubicBezTo>
                      <a:pt x="125" y="85"/>
                      <a:pt x="125" y="85"/>
                      <a:pt x="125" y="85"/>
                    </a:cubicBezTo>
                    <a:cubicBezTo>
                      <a:pt x="130" y="89"/>
                      <a:pt x="137" y="91"/>
                      <a:pt x="145" y="91"/>
                    </a:cubicBezTo>
                    <a:cubicBezTo>
                      <a:pt x="164" y="91"/>
                      <a:pt x="179" y="76"/>
                      <a:pt x="179" y="56"/>
                    </a:cubicBezTo>
                    <a:cubicBezTo>
                      <a:pt x="179" y="37"/>
                      <a:pt x="164" y="22"/>
                      <a:pt x="145" y="22"/>
                    </a:cubicBezTo>
                    <a:cubicBezTo>
                      <a:pt x="139" y="22"/>
                      <a:pt x="133" y="23"/>
                      <a:pt x="127" y="26"/>
                    </a:cubicBezTo>
                    <a:cubicBezTo>
                      <a:pt x="125" y="28"/>
                      <a:pt x="123" y="27"/>
                      <a:pt x="121" y="25"/>
                    </a:cubicBezTo>
                    <a:cubicBezTo>
                      <a:pt x="121" y="25"/>
                      <a:pt x="121" y="25"/>
                      <a:pt x="121" y="25"/>
                    </a:cubicBezTo>
                    <a:cubicBezTo>
                      <a:pt x="113" y="15"/>
                      <a:pt x="100" y="9"/>
                      <a:pt x="86" y="9"/>
                    </a:cubicBezTo>
                    <a:cubicBezTo>
                      <a:pt x="70" y="9"/>
                      <a:pt x="56" y="17"/>
                      <a:pt x="48" y="31"/>
                    </a:cubicBezTo>
                    <a:cubicBezTo>
                      <a:pt x="47" y="33"/>
                      <a:pt x="45" y="34"/>
                      <a:pt x="43" y="34"/>
                    </a:cubicBezTo>
                    <a:cubicBezTo>
                      <a:pt x="43" y="34"/>
                      <a:pt x="43" y="34"/>
                      <a:pt x="43" y="34"/>
                    </a:cubicBezTo>
                    <a:cubicBezTo>
                      <a:pt x="41" y="33"/>
                      <a:pt x="39" y="33"/>
                      <a:pt x="37"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a:endParaRPr lang="zh-CN" altLang="en-US" sz="1400">
                  <a:solidFill>
                    <a:srgbClr val="000000"/>
                  </a:solidFill>
                </a:endParaRPr>
              </a:p>
            </p:txBody>
          </p:sp>
        </p:grpSp>
      </p:grpSp>
      <p:grpSp>
        <p:nvGrpSpPr>
          <p:cNvPr id="4" name="组合 3"/>
          <p:cNvGrpSpPr/>
          <p:nvPr/>
        </p:nvGrpSpPr>
        <p:grpSpPr>
          <a:xfrm>
            <a:off x="4237247" y="2831669"/>
            <a:ext cx="1985850" cy="1644122"/>
            <a:chOff x="4237247" y="2831669"/>
            <a:chExt cx="1985850" cy="1644122"/>
          </a:xfrm>
        </p:grpSpPr>
        <p:sp>
          <p:nvSpPr>
            <p:cNvPr id="8" name="Shape 14695"/>
            <p:cNvSpPr/>
            <p:nvPr/>
          </p:nvSpPr>
          <p:spPr>
            <a:xfrm>
              <a:off x="4237247" y="2831669"/>
              <a:ext cx="1985850" cy="1644122"/>
            </a:xfrm>
            <a:custGeom>
              <a:avLst/>
              <a:gdLst/>
              <a:ahLst/>
              <a:cxnLst>
                <a:cxn ang="0">
                  <a:pos x="wd2" y="hd2"/>
                </a:cxn>
                <a:cxn ang="5400000">
                  <a:pos x="wd2" y="hd2"/>
                </a:cxn>
                <a:cxn ang="10800000">
                  <a:pos x="wd2" y="hd2"/>
                </a:cxn>
                <a:cxn ang="16200000">
                  <a:pos x="wd2" y="hd2"/>
                </a:cxn>
              </a:cxnLst>
              <a:rect l="0" t="0" r="r" b="b"/>
              <a:pathLst>
                <a:path w="21600" h="21600" extrusionOk="0">
                  <a:moveTo>
                    <a:pt x="3560" y="9082"/>
                  </a:moveTo>
                  <a:cubicBezTo>
                    <a:pt x="5629" y="9082"/>
                    <a:pt x="7457" y="8209"/>
                    <a:pt x="8900" y="6404"/>
                  </a:cubicBezTo>
                  <a:cubicBezTo>
                    <a:pt x="10391" y="4658"/>
                    <a:pt x="11113" y="2504"/>
                    <a:pt x="11161" y="0"/>
                  </a:cubicBezTo>
                  <a:cubicBezTo>
                    <a:pt x="13181" y="0"/>
                    <a:pt x="13181" y="0"/>
                    <a:pt x="13181" y="0"/>
                  </a:cubicBezTo>
                  <a:cubicBezTo>
                    <a:pt x="13181" y="0"/>
                    <a:pt x="13181" y="58"/>
                    <a:pt x="13181" y="58"/>
                  </a:cubicBezTo>
                  <a:cubicBezTo>
                    <a:pt x="12796" y="524"/>
                    <a:pt x="12604" y="1106"/>
                    <a:pt x="12604" y="1747"/>
                  </a:cubicBezTo>
                  <a:cubicBezTo>
                    <a:pt x="12604" y="2387"/>
                    <a:pt x="12796" y="2969"/>
                    <a:pt x="13181" y="3377"/>
                  </a:cubicBezTo>
                  <a:cubicBezTo>
                    <a:pt x="13566" y="3843"/>
                    <a:pt x="13999" y="4075"/>
                    <a:pt x="14528" y="4075"/>
                  </a:cubicBezTo>
                  <a:cubicBezTo>
                    <a:pt x="15106" y="4075"/>
                    <a:pt x="15539" y="3843"/>
                    <a:pt x="15923" y="3377"/>
                  </a:cubicBezTo>
                  <a:cubicBezTo>
                    <a:pt x="16308" y="2969"/>
                    <a:pt x="16501" y="2387"/>
                    <a:pt x="16501" y="1747"/>
                  </a:cubicBezTo>
                  <a:cubicBezTo>
                    <a:pt x="16501" y="1106"/>
                    <a:pt x="16308" y="524"/>
                    <a:pt x="15923" y="58"/>
                  </a:cubicBezTo>
                  <a:cubicBezTo>
                    <a:pt x="15923" y="58"/>
                    <a:pt x="15875" y="0"/>
                    <a:pt x="15875" y="0"/>
                  </a:cubicBezTo>
                  <a:cubicBezTo>
                    <a:pt x="18665" y="0"/>
                    <a:pt x="18665" y="0"/>
                    <a:pt x="18665" y="0"/>
                  </a:cubicBezTo>
                  <a:cubicBezTo>
                    <a:pt x="18665" y="640"/>
                    <a:pt x="18665" y="1281"/>
                    <a:pt x="18617" y="1863"/>
                  </a:cubicBezTo>
                  <a:cubicBezTo>
                    <a:pt x="21600" y="3843"/>
                    <a:pt x="21600" y="3843"/>
                    <a:pt x="21600" y="3843"/>
                  </a:cubicBezTo>
                  <a:cubicBezTo>
                    <a:pt x="21456" y="4949"/>
                    <a:pt x="21215" y="5997"/>
                    <a:pt x="20927" y="7045"/>
                  </a:cubicBezTo>
                  <a:cubicBezTo>
                    <a:pt x="17415" y="7278"/>
                    <a:pt x="17415" y="7278"/>
                    <a:pt x="17415" y="7278"/>
                  </a:cubicBezTo>
                  <a:cubicBezTo>
                    <a:pt x="16982" y="8442"/>
                    <a:pt x="16453" y="9548"/>
                    <a:pt x="15779" y="10654"/>
                  </a:cubicBezTo>
                  <a:cubicBezTo>
                    <a:pt x="17559" y="14148"/>
                    <a:pt x="17559" y="14148"/>
                    <a:pt x="17559" y="14148"/>
                  </a:cubicBezTo>
                  <a:cubicBezTo>
                    <a:pt x="17222" y="14613"/>
                    <a:pt x="16886" y="15021"/>
                    <a:pt x="16549" y="15487"/>
                  </a:cubicBezTo>
                  <a:cubicBezTo>
                    <a:pt x="16164" y="15894"/>
                    <a:pt x="15827" y="16302"/>
                    <a:pt x="15442" y="16709"/>
                  </a:cubicBezTo>
                  <a:cubicBezTo>
                    <a:pt x="12508" y="14613"/>
                    <a:pt x="12508" y="14613"/>
                    <a:pt x="12508" y="14613"/>
                  </a:cubicBezTo>
                  <a:cubicBezTo>
                    <a:pt x="11594" y="15429"/>
                    <a:pt x="10680" y="16069"/>
                    <a:pt x="9718" y="16593"/>
                  </a:cubicBezTo>
                  <a:cubicBezTo>
                    <a:pt x="9718" y="20727"/>
                    <a:pt x="9718" y="20727"/>
                    <a:pt x="9718" y="20727"/>
                  </a:cubicBezTo>
                  <a:cubicBezTo>
                    <a:pt x="8804" y="21134"/>
                    <a:pt x="7890" y="21425"/>
                    <a:pt x="6927" y="21600"/>
                  </a:cubicBezTo>
                  <a:cubicBezTo>
                    <a:pt x="5196" y="17990"/>
                    <a:pt x="5196" y="17990"/>
                    <a:pt x="5196" y="17990"/>
                  </a:cubicBezTo>
                  <a:cubicBezTo>
                    <a:pt x="4666" y="18049"/>
                    <a:pt x="4137" y="18107"/>
                    <a:pt x="3656" y="18107"/>
                  </a:cubicBezTo>
                  <a:cubicBezTo>
                    <a:pt x="3608" y="18107"/>
                    <a:pt x="3608" y="18107"/>
                    <a:pt x="3560" y="18107"/>
                  </a:cubicBezTo>
                  <a:cubicBezTo>
                    <a:pt x="3560" y="14439"/>
                    <a:pt x="3560" y="14439"/>
                    <a:pt x="3560" y="14439"/>
                  </a:cubicBezTo>
                  <a:cubicBezTo>
                    <a:pt x="3512" y="14555"/>
                    <a:pt x="3416" y="14672"/>
                    <a:pt x="3319" y="14788"/>
                  </a:cubicBezTo>
                  <a:cubicBezTo>
                    <a:pt x="2935" y="15254"/>
                    <a:pt x="2453" y="15487"/>
                    <a:pt x="1924" y="15487"/>
                  </a:cubicBezTo>
                  <a:cubicBezTo>
                    <a:pt x="1395" y="15487"/>
                    <a:pt x="914" y="15254"/>
                    <a:pt x="529" y="14788"/>
                  </a:cubicBezTo>
                  <a:cubicBezTo>
                    <a:pt x="192" y="14381"/>
                    <a:pt x="0" y="13798"/>
                    <a:pt x="0" y="13158"/>
                  </a:cubicBezTo>
                  <a:cubicBezTo>
                    <a:pt x="0" y="12518"/>
                    <a:pt x="192" y="11935"/>
                    <a:pt x="529" y="11470"/>
                  </a:cubicBezTo>
                  <a:cubicBezTo>
                    <a:pt x="914" y="11004"/>
                    <a:pt x="1395" y="10771"/>
                    <a:pt x="1924" y="10771"/>
                  </a:cubicBezTo>
                  <a:cubicBezTo>
                    <a:pt x="2453" y="10771"/>
                    <a:pt x="2935" y="11004"/>
                    <a:pt x="3319" y="11470"/>
                  </a:cubicBezTo>
                  <a:cubicBezTo>
                    <a:pt x="3416" y="11586"/>
                    <a:pt x="3512" y="11702"/>
                    <a:pt x="3560" y="11819"/>
                  </a:cubicBezTo>
                  <a:lnTo>
                    <a:pt x="3560" y="9082"/>
                  </a:lnTo>
                  <a:close/>
                </a:path>
              </a:pathLst>
            </a:custGeom>
            <a:solidFill>
              <a:srgbClr val="FF3399"/>
            </a:solidFill>
            <a:ln w="19050">
              <a:solidFill>
                <a:srgbClr val="F2F2F2"/>
              </a:solidFill>
              <a:round/>
            </a:ln>
          </p:spPr>
          <p:txBody>
            <a:bodyPr lIns="0" tIns="0" rIns="0" bIns="0"/>
            <a:lstStyle/>
            <a:p>
              <a:pPr lvl="0"/>
              <a:endParaRPr>
                <a:cs typeface="+mn-ea"/>
                <a:sym typeface="+mn-lt"/>
              </a:endParaRPr>
            </a:p>
          </p:txBody>
        </p:sp>
        <p:grpSp>
          <p:nvGrpSpPr>
            <p:cNvPr id="31" name="组合 30"/>
            <p:cNvGrpSpPr/>
            <p:nvPr/>
          </p:nvGrpSpPr>
          <p:grpSpPr>
            <a:xfrm>
              <a:off x="4938469" y="3289087"/>
              <a:ext cx="583406" cy="583406"/>
              <a:chOff x="5751513" y="4441826"/>
              <a:chExt cx="777875" cy="777875"/>
            </a:xfrm>
            <a:solidFill>
              <a:schemeClr val="bg1"/>
            </a:solidFill>
          </p:grpSpPr>
          <p:sp>
            <p:nvSpPr>
              <p:cNvPr id="32" name="Freeform 199"/>
              <p:cNvSpPr>
                <a:spLocks noEditPoints="1"/>
              </p:cNvSpPr>
              <p:nvPr/>
            </p:nvSpPr>
            <p:spPr bwMode="auto">
              <a:xfrm>
                <a:off x="5973763" y="4660901"/>
                <a:ext cx="338138" cy="341313"/>
              </a:xfrm>
              <a:custGeom>
                <a:avLst/>
                <a:gdLst>
                  <a:gd name="T0" fmla="*/ 45 w 90"/>
                  <a:gd name="T1" fmla="*/ 0 h 91"/>
                  <a:gd name="T2" fmla="*/ 90 w 90"/>
                  <a:gd name="T3" fmla="*/ 45 h 91"/>
                  <a:gd name="T4" fmla="*/ 45 w 90"/>
                  <a:gd name="T5" fmla="*/ 91 h 91"/>
                  <a:gd name="T6" fmla="*/ 0 w 90"/>
                  <a:gd name="T7" fmla="*/ 45 h 91"/>
                  <a:gd name="T8" fmla="*/ 45 w 90"/>
                  <a:gd name="T9" fmla="*/ 0 h 91"/>
                  <a:gd name="T10" fmla="*/ 45 w 90"/>
                  <a:gd name="T11" fmla="*/ 12 h 91"/>
                  <a:gd name="T12" fmla="*/ 12 w 90"/>
                  <a:gd name="T13" fmla="*/ 45 h 91"/>
                  <a:gd name="T14" fmla="*/ 45 w 90"/>
                  <a:gd name="T15" fmla="*/ 78 h 91"/>
                  <a:gd name="T16" fmla="*/ 78 w 90"/>
                  <a:gd name="T17" fmla="*/ 45 h 91"/>
                  <a:gd name="T18" fmla="*/ 45 w 90"/>
                  <a:gd name="T19" fmla="*/ 12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0" h="91">
                    <a:moveTo>
                      <a:pt x="45" y="0"/>
                    </a:moveTo>
                    <a:cubicBezTo>
                      <a:pt x="70" y="0"/>
                      <a:pt x="90" y="20"/>
                      <a:pt x="90" y="45"/>
                    </a:cubicBezTo>
                    <a:cubicBezTo>
                      <a:pt x="90" y="70"/>
                      <a:pt x="70" y="91"/>
                      <a:pt x="45" y="91"/>
                    </a:cubicBezTo>
                    <a:cubicBezTo>
                      <a:pt x="20" y="91"/>
                      <a:pt x="0" y="70"/>
                      <a:pt x="0" y="45"/>
                    </a:cubicBezTo>
                    <a:cubicBezTo>
                      <a:pt x="0" y="20"/>
                      <a:pt x="20" y="0"/>
                      <a:pt x="45" y="0"/>
                    </a:cubicBezTo>
                    <a:close/>
                    <a:moveTo>
                      <a:pt x="45" y="12"/>
                    </a:moveTo>
                    <a:cubicBezTo>
                      <a:pt x="26" y="12"/>
                      <a:pt x="12" y="27"/>
                      <a:pt x="12" y="45"/>
                    </a:cubicBezTo>
                    <a:cubicBezTo>
                      <a:pt x="12" y="64"/>
                      <a:pt x="26" y="78"/>
                      <a:pt x="45" y="78"/>
                    </a:cubicBezTo>
                    <a:cubicBezTo>
                      <a:pt x="63" y="78"/>
                      <a:pt x="78" y="64"/>
                      <a:pt x="78" y="45"/>
                    </a:cubicBezTo>
                    <a:cubicBezTo>
                      <a:pt x="78" y="27"/>
                      <a:pt x="63" y="12"/>
                      <a:pt x="45"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a:endParaRPr lang="zh-CN" altLang="en-US" sz="1400">
                  <a:solidFill>
                    <a:srgbClr val="000000"/>
                  </a:solidFill>
                </a:endParaRPr>
              </a:p>
            </p:txBody>
          </p:sp>
          <p:sp>
            <p:nvSpPr>
              <p:cNvPr id="33" name="Freeform 200"/>
              <p:cNvSpPr>
                <a:spLocks/>
              </p:cNvSpPr>
              <p:nvPr/>
            </p:nvSpPr>
            <p:spPr bwMode="auto">
              <a:xfrm>
                <a:off x="6119813" y="4441826"/>
                <a:ext cx="44450" cy="161925"/>
              </a:xfrm>
              <a:custGeom>
                <a:avLst/>
                <a:gdLst>
                  <a:gd name="T0" fmla="*/ 0 w 12"/>
                  <a:gd name="T1" fmla="*/ 37 h 43"/>
                  <a:gd name="T2" fmla="*/ 6 w 12"/>
                  <a:gd name="T3" fmla="*/ 43 h 43"/>
                  <a:gd name="T4" fmla="*/ 12 w 12"/>
                  <a:gd name="T5" fmla="*/ 37 h 43"/>
                  <a:gd name="T6" fmla="*/ 12 w 12"/>
                  <a:gd name="T7" fmla="*/ 6 h 43"/>
                  <a:gd name="T8" fmla="*/ 6 w 12"/>
                  <a:gd name="T9" fmla="*/ 0 h 43"/>
                  <a:gd name="T10" fmla="*/ 0 w 12"/>
                  <a:gd name="T11" fmla="*/ 6 h 43"/>
                  <a:gd name="T12" fmla="*/ 0 w 12"/>
                  <a:gd name="T13" fmla="*/ 37 h 43"/>
                </a:gdLst>
                <a:ahLst/>
                <a:cxnLst>
                  <a:cxn ang="0">
                    <a:pos x="T0" y="T1"/>
                  </a:cxn>
                  <a:cxn ang="0">
                    <a:pos x="T2" y="T3"/>
                  </a:cxn>
                  <a:cxn ang="0">
                    <a:pos x="T4" y="T5"/>
                  </a:cxn>
                  <a:cxn ang="0">
                    <a:pos x="T6" y="T7"/>
                  </a:cxn>
                  <a:cxn ang="0">
                    <a:pos x="T8" y="T9"/>
                  </a:cxn>
                  <a:cxn ang="0">
                    <a:pos x="T10" y="T11"/>
                  </a:cxn>
                  <a:cxn ang="0">
                    <a:pos x="T12" y="T13"/>
                  </a:cxn>
                </a:cxnLst>
                <a:rect l="0" t="0" r="r" b="b"/>
                <a:pathLst>
                  <a:path w="12" h="43">
                    <a:moveTo>
                      <a:pt x="0" y="37"/>
                    </a:moveTo>
                    <a:cubicBezTo>
                      <a:pt x="0" y="40"/>
                      <a:pt x="2" y="43"/>
                      <a:pt x="6" y="43"/>
                    </a:cubicBezTo>
                    <a:cubicBezTo>
                      <a:pt x="9" y="43"/>
                      <a:pt x="12" y="40"/>
                      <a:pt x="12" y="37"/>
                    </a:cubicBezTo>
                    <a:cubicBezTo>
                      <a:pt x="12" y="6"/>
                      <a:pt x="12" y="6"/>
                      <a:pt x="12" y="6"/>
                    </a:cubicBezTo>
                    <a:cubicBezTo>
                      <a:pt x="12" y="3"/>
                      <a:pt x="9" y="0"/>
                      <a:pt x="6" y="0"/>
                    </a:cubicBezTo>
                    <a:cubicBezTo>
                      <a:pt x="2" y="0"/>
                      <a:pt x="0" y="3"/>
                      <a:pt x="0" y="6"/>
                    </a:cubicBezTo>
                    <a:cubicBezTo>
                      <a:pt x="0" y="37"/>
                      <a:pt x="0" y="37"/>
                      <a:pt x="0"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a:endParaRPr lang="zh-CN" altLang="en-US" sz="1400">
                  <a:solidFill>
                    <a:srgbClr val="000000"/>
                  </a:solidFill>
                </a:endParaRPr>
              </a:p>
            </p:txBody>
          </p:sp>
          <p:sp>
            <p:nvSpPr>
              <p:cNvPr id="34" name="Freeform 201"/>
              <p:cNvSpPr>
                <a:spLocks/>
              </p:cNvSpPr>
              <p:nvPr/>
            </p:nvSpPr>
            <p:spPr bwMode="auto">
              <a:xfrm>
                <a:off x="6119813" y="5073651"/>
                <a:ext cx="44450" cy="146050"/>
              </a:xfrm>
              <a:custGeom>
                <a:avLst/>
                <a:gdLst>
                  <a:gd name="T0" fmla="*/ 0 w 12"/>
                  <a:gd name="T1" fmla="*/ 33 h 39"/>
                  <a:gd name="T2" fmla="*/ 6 w 12"/>
                  <a:gd name="T3" fmla="*/ 39 h 39"/>
                  <a:gd name="T4" fmla="*/ 12 w 12"/>
                  <a:gd name="T5" fmla="*/ 33 h 39"/>
                  <a:gd name="T6" fmla="*/ 12 w 12"/>
                  <a:gd name="T7" fmla="*/ 6 h 39"/>
                  <a:gd name="T8" fmla="*/ 6 w 12"/>
                  <a:gd name="T9" fmla="*/ 0 h 39"/>
                  <a:gd name="T10" fmla="*/ 0 w 12"/>
                  <a:gd name="T11" fmla="*/ 6 h 39"/>
                  <a:gd name="T12" fmla="*/ 0 w 12"/>
                  <a:gd name="T13" fmla="*/ 33 h 39"/>
                </a:gdLst>
                <a:ahLst/>
                <a:cxnLst>
                  <a:cxn ang="0">
                    <a:pos x="T0" y="T1"/>
                  </a:cxn>
                  <a:cxn ang="0">
                    <a:pos x="T2" y="T3"/>
                  </a:cxn>
                  <a:cxn ang="0">
                    <a:pos x="T4" y="T5"/>
                  </a:cxn>
                  <a:cxn ang="0">
                    <a:pos x="T6" y="T7"/>
                  </a:cxn>
                  <a:cxn ang="0">
                    <a:pos x="T8" y="T9"/>
                  </a:cxn>
                  <a:cxn ang="0">
                    <a:pos x="T10" y="T11"/>
                  </a:cxn>
                  <a:cxn ang="0">
                    <a:pos x="T12" y="T13"/>
                  </a:cxn>
                </a:cxnLst>
                <a:rect l="0" t="0" r="r" b="b"/>
                <a:pathLst>
                  <a:path w="12" h="39">
                    <a:moveTo>
                      <a:pt x="0" y="33"/>
                    </a:moveTo>
                    <a:cubicBezTo>
                      <a:pt x="0" y="36"/>
                      <a:pt x="2" y="39"/>
                      <a:pt x="6" y="39"/>
                    </a:cubicBezTo>
                    <a:cubicBezTo>
                      <a:pt x="9" y="39"/>
                      <a:pt x="12" y="36"/>
                      <a:pt x="12" y="33"/>
                    </a:cubicBezTo>
                    <a:cubicBezTo>
                      <a:pt x="12" y="6"/>
                      <a:pt x="12" y="6"/>
                      <a:pt x="12" y="6"/>
                    </a:cubicBezTo>
                    <a:cubicBezTo>
                      <a:pt x="12" y="3"/>
                      <a:pt x="9" y="0"/>
                      <a:pt x="6" y="0"/>
                    </a:cubicBezTo>
                    <a:cubicBezTo>
                      <a:pt x="2" y="0"/>
                      <a:pt x="0" y="3"/>
                      <a:pt x="0" y="6"/>
                    </a:cubicBezTo>
                    <a:cubicBezTo>
                      <a:pt x="0" y="33"/>
                      <a:pt x="0" y="33"/>
                      <a:pt x="0"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a:endParaRPr lang="zh-CN" altLang="en-US" sz="1400">
                  <a:solidFill>
                    <a:srgbClr val="000000"/>
                  </a:solidFill>
                </a:endParaRPr>
              </a:p>
            </p:txBody>
          </p:sp>
          <p:sp>
            <p:nvSpPr>
              <p:cNvPr id="35" name="Freeform 202"/>
              <p:cNvSpPr>
                <a:spLocks/>
              </p:cNvSpPr>
              <p:nvPr/>
            </p:nvSpPr>
            <p:spPr bwMode="auto">
              <a:xfrm>
                <a:off x="6367463" y="4806951"/>
                <a:ext cx="161925" cy="44450"/>
              </a:xfrm>
              <a:custGeom>
                <a:avLst/>
                <a:gdLst>
                  <a:gd name="T0" fmla="*/ 6 w 43"/>
                  <a:gd name="T1" fmla="*/ 0 h 12"/>
                  <a:gd name="T2" fmla="*/ 0 w 43"/>
                  <a:gd name="T3" fmla="*/ 6 h 12"/>
                  <a:gd name="T4" fmla="*/ 6 w 43"/>
                  <a:gd name="T5" fmla="*/ 12 h 12"/>
                  <a:gd name="T6" fmla="*/ 37 w 43"/>
                  <a:gd name="T7" fmla="*/ 12 h 12"/>
                  <a:gd name="T8" fmla="*/ 43 w 43"/>
                  <a:gd name="T9" fmla="*/ 6 h 12"/>
                  <a:gd name="T10" fmla="*/ 37 w 43"/>
                  <a:gd name="T11" fmla="*/ 0 h 12"/>
                  <a:gd name="T12" fmla="*/ 6 w 43"/>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43" h="12">
                    <a:moveTo>
                      <a:pt x="6" y="0"/>
                    </a:moveTo>
                    <a:cubicBezTo>
                      <a:pt x="3" y="0"/>
                      <a:pt x="0" y="3"/>
                      <a:pt x="0" y="6"/>
                    </a:cubicBezTo>
                    <a:cubicBezTo>
                      <a:pt x="0" y="10"/>
                      <a:pt x="3" y="12"/>
                      <a:pt x="6" y="12"/>
                    </a:cubicBezTo>
                    <a:cubicBezTo>
                      <a:pt x="37" y="12"/>
                      <a:pt x="37" y="12"/>
                      <a:pt x="37" y="12"/>
                    </a:cubicBezTo>
                    <a:cubicBezTo>
                      <a:pt x="40" y="12"/>
                      <a:pt x="43" y="10"/>
                      <a:pt x="43" y="6"/>
                    </a:cubicBezTo>
                    <a:cubicBezTo>
                      <a:pt x="43" y="3"/>
                      <a:pt x="40" y="0"/>
                      <a:pt x="37" y="0"/>
                    </a:cubicBezTo>
                    <a:cubicBezTo>
                      <a:pt x="6" y="0"/>
                      <a:pt x="6" y="0"/>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a:endParaRPr lang="zh-CN" altLang="en-US" sz="1400">
                  <a:solidFill>
                    <a:srgbClr val="000000"/>
                  </a:solidFill>
                </a:endParaRPr>
              </a:p>
            </p:txBody>
          </p:sp>
          <p:sp>
            <p:nvSpPr>
              <p:cNvPr id="36" name="Freeform 203"/>
              <p:cNvSpPr>
                <a:spLocks/>
              </p:cNvSpPr>
              <p:nvPr/>
            </p:nvSpPr>
            <p:spPr bwMode="auto">
              <a:xfrm>
                <a:off x="5751513" y="4806951"/>
                <a:ext cx="146050" cy="44450"/>
              </a:xfrm>
              <a:custGeom>
                <a:avLst/>
                <a:gdLst>
                  <a:gd name="T0" fmla="*/ 6 w 39"/>
                  <a:gd name="T1" fmla="*/ 0 h 12"/>
                  <a:gd name="T2" fmla="*/ 0 w 39"/>
                  <a:gd name="T3" fmla="*/ 6 h 12"/>
                  <a:gd name="T4" fmla="*/ 6 w 39"/>
                  <a:gd name="T5" fmla="*/ 12 h 12"/>
                  <a:gd name="T6" fmla="*/ 33 w 39"/>
                  <a:gd name="T7" fmla="*/ 12 h 12"/>
                  <a:gd name="T8" fmla="*/ 39 w 39"/>
                  <a:gd name="T9" fmla="*/ 6 h 12"/>
                  <a:gd name="T10" fmla="*/ 33 w 39"/>
                  <a:gd name="T11" fmla="*/ 0 h 12"/>
                  <a:gd name="T12" fmla="*/ 6 w 39"/>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39" h="12">
                    <a:moveTo>
                      <a:pt x="6" y="0"/>
                    </a:moveTo>
                    <a:cubicBezTo>
                      <a:pt x="3" y="0"/>
                      <a:pt x="0" y="3"/>
                      <a:pt x="0" y="6"/>
                    </a:cubicBezTo>
                    <a:cubicBezTo>
                      <a:pt x="0" y="10"/>
                      <a:pt x="3" y="12"/>
                      <a:pt x="6" y="12"/>
                    </a:cubicBezTo>
                    <a:cubicBezTo>
                      <a:pt x="33" y="12"/>
                      <a:pt x="33" y="12"/>
                      <a:pt x="33" y="12"/>
                    </a:cubicBezTo>
                    <a:cubicBezTo>
                      <a:pt x="36" y="12"/>
                      <a:pt x="39" y="10"/>
                      <a:pt x="39" y="6"/>
                    </a:cubicBezTo>
                    <a:cubicBezTo>
                      <a:pt x="39" y="3"/>
                      <a:pt x="36" y="0"/>
                      <a:pt x="33" y="0"/>
                    </a:cubicBezTo>
                    <a:cubicBezTo>
                      <a:pt x="6" y="0"/>
                      <a:pt x="6" y="0"/>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a:endParaRPr lang="zh-CN" altLang="en-US" sz="1400">
                  <a:solidFill>
                    <a:srgbClr val="000000"/>
                  </a:solidFill>
                </a:endParaRPr>
              </a:p>
            </p:txBody>
          </p:sp>
          <p:sp>
            <p:nvSpPr>
              <p:cNvPr id="37" name="Freeform 204"/>
              <p:cNvSpPr>
                <a:spLocks/>
              </p:cNvSpPr>
              <p:nvPr/>
            </p:nvSpPr>
            <p:spPr bwMode="auto">
              <a:xfrm>
                <a:off x="6329363" y="4622801"/>
                <a:ext cx="155575" cy="109538"/>
              </a:xfrm>
              <a:custGeom>
                <a:avLst/>
                <a:gdLst>
                  <a:gd name="T0" fmla="*/ 4 w 41"/>
                  <a:gd name="T1" fmla="*/ 17 h 29"/>
                  <a:gd name="T2" fmla="*/ 2 w 41"/>
                  <a:gd name="T3" fmla="*/ 25 h 29"/>
                  <a:gd name="T4" fmla="*/ 10 w 41"/>
                  <a:gd name="T5" fmla="*/ 27 h 29"/>
                  <a:gd name="T6" fmla="*/ 37 w 41"/>
                  <a:gd name="T7" fmla="*/ 12 h 29"/>
                  <a:gd name="T8" fmla="*/ 39 w 41"/>
                  <a:gd name="T9" fmla="*/ 4 h 29"/>
                  <a:gd name="T10" fmla="*/ 31 w 41"/>
                  <a:gd name="T11" fmla="*/ 1 h 29"/>
                  <a:gd name="T12" fmla="*/ 4 w 41"/>
                  <a:gd name="T13" fmla="*/ 17 h 29"/>
                </a:gdLst>
                <a:ahLst/>
                <a:cxnLst>
                  <a:cxn ang="0">
                    <a:pos x="T0" y="T1"/>
                  </a:cxn>
                  <a:cxn ang="0">
                    <a:pos x="T2" y="T3"/>
                  </a:cxn>
                  <a:cxn ang="0">
                    <a:pos x="T4" y="T5"/>
                  </a:cxn>
                  <a:cxn ang="0">
                    <a:pos x="T6" y="T7"/>
                  </a:cxn>
                  <a:cxn ang="0">
                    <a:pos x="T8" y="T9"/>
                  </a:cxn>
                  <a:cxn ang="0">
                    <a:pos x="T10" y="T11"/>
                  </a:cxn>
                  <a:cxn ang="0">
                    <a:pos x="T12" y="T13"/>
                  </a:cxn>
                </a:cxnLst>
                <a:rect l="0" t="0" r="r" b="b"/>
                <a:pathLst>
                  <a:path w="41" h="29">
                    <a:moveTo>
                      <a:pt x="4" y="17"/>
                    </a:moveTo>
                    <a:cubicBezTo>
                      <a:pt x="1" y="19"/>
                      <a:pt x="0" y="22"/>
                      <a:pt x="2" y="25"/>
                    </a:cubicBezTo>
                    <a:cubicBezTo>
                      <a:pt x="4" y="28"/>
                      <a:pt x="7" y="29"/>
                      <a:pt x="10" y="27"/>
                    </a:cubicBezTo>
                    <a:cubicBezTo>
                      <a:pt x="37" y="12"/>
                      <a:pt x="37" y="12"/>
                      <a:pt x="37" y="12"/>
                    </a:cubicBezTo>
                    <a:cubicBezTo>
                      <a:pt x="40" y="10"/>
                      <a:pt x="41" y="7"/>
                      <a:pt x="39" y="4"/>
                    </a:cubicBezTo>
                    <a:cubicBezTo>
                      <a:pt x="38" y="1"/>
                      <a:pt x="34" y="0"/>
                      <a:pt x="31" y="1"/>
                    </a:cubicBezTo>
                    <a:cubicBezTo>
                      <a:pt x="4" y="17"/>
                      <a:pt x="4" y="17"/>
                      <a:pt x="4"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a:endParaRPr lang="zh-CN" altLang="en-US" sz="1400">
                  <a:solidFill>
                    <a:srgbClr val="000000"/>
                  </a:solidFill>
                </a:endParaRPr>
              </a:p>
            </p:txBody>
          </p:sp>
          <p:sp>
            <p:nvSpPr>
              <p:cNvPr id="38" name="Freeform 206"/>
              <p:cNvSpPr>
                <a:spLocks/>
              </p:cNvSpPr>
              <p:nvPr/>
            </p:nvSpPr>
            <p:spPr bwMode="auto">
              <a:xfrm>
                <a:off x="5800726" y="4938713"/>
                <a:ext cx="134938" cy="101600"/>
              </a:xfrm>
              <a:custGeom>
                <a:avLst/>
                <a:gdLst>
                  <a:gd name="T0" fmla="*/ 3 w 36"/>
                  <a:gd name="T1" fmla="*/ 15 h 27"/>
                  <a:gd name="T2" fmla="*/ 1 w 36"/>
                  <a:gd name="T3" fmla="*/ 23 h 27"/>
                  <a:gd name="T4" fmla="*/ 9 w 36"/>
                  <a:gd name="T5" fmla="*/ 25 h 27"/>
                  <a:gd name="T6" fmla="*/ 32 w 36"/>
                  <a:gd name="T7" fmla="*/ 12 h 27"/>
                  <a:gd name="T8" fmla="*/ 35 w 36"/>
                  <a:gd name="T9" fmla="*/ 4 h 27"/>
                  <a:gd name="T10" fmla="*/ 26 w 36"/>
                  <a:gd name="T11" fmla="*/ 1 h 27"/>
                  <a:gd name="T12" fmla="*/ 3 w 36"/>
                  <a:gd name="T13" fmla="*/ 15 h 27"/>
                </a:gdLst>
                <a:ahLst/>
                <a:cxnLst>
                  <a:cxn ang="0">
                    <a:pos x="T0" y="T1"/>
                  </a:cxn>
                  <a:cxn ang="0">
                    <a:pos x="T2" y="T3"/>
                  </a:cxn>
                  <a:cxn ang="0">
                    <a:pos x="T4" y="T5"/>
                  </a:cxn>
                  <a:cxn ang="0">
                    <a:pos x="T6" y="T7"/>
                  </a:cxn>
                  <a:cxn ang="0">
                    <a:pos x="T8" y="T9"/>
                  </a:cxn>
                  <a:cxn ang="0">
                    <a:pos x="T10" y="T11"/>
                  </a:cxn>
                  <a:cxn ang="0">
                    <a:pos x="T12" y="T13"/>
                  </a:cxn>
                </a:cxnLst>
                <a:rect l="0" t="0" r="r" b="b"/>
                <a:pathLst>
                  <a:path w="36" h="27">
                    <a:moveTo>
                      <a:pt x="3" y="15"/>
                    </a:moveTo>
                    <a:cubicBezTo>
                      <a:pt x="1" y="16"/>
                      <a:pt x="0" y="20"/>
                      <a:pt x="1" y="23"/>
                    </a:cubicBezTo>
                    <a:cubicBezTo>
                      <a:pt x="3" y="26"/>
                      <a:pt x="7" y="27"/>
                      <a:pt x="9" y="25"/>
                    </a:cubicBezTo>
                    <a:cubicBezTo>
                      <a:pt x="32" y="12"/>
                      <a:pt x="32" y="12"/>
                      <a:pt x="32" y="12"/>
                    </a:cubicBezTo>
                    <a:cubicBezTo>
                      <a:pt x="35" y="10"/>
                      <a:pt x="36" y="7"/>
                      <a:pt x="35" y="4"/>
                    </a:cubicBezTo>
                    <a:cubicBezTo>
                      <a:pt x="33" y="1"/>
                      <a:pt x="29" y="0"/>
                      <a:pt x="26" y="1"/>
                    </a:cubicBezTo>
                    <a:cubicBezTo>
                      <a:pt x="3" y="15"/>
                      <a:pt x="3" y="15"/>
                      <a:pt x="3"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a:endParaRPr lang="zh-CN" altLang="en-US" sz="1400">
                  <a:solidFill>
                    <a:srgbClr val="000000"/>
                  </a:solidFill>
                </a:endParaRPr>
              </a:p>
            </p:txBody>
          </p:sp>
          <p:sp>
            <p:nvSpPr>
              <p:cNvPr id="39" name="Freeform 207"/>
              <p:cNvSpPr>
                <a:spLocks/>
              </p:cNvSpPr>
              <p:nvPr/>
            </p:nvSpPr>
            <p:spPr bwMode="auto">
              <a:xfrm>
                <a:off x="6240463" y="4487863"/>
                <a:ext cx="107950" cy="153988"/>
              </a:xfrm>
              <a:custGeom>
                <a:avLst/>
                <a:gdLst>
                  <a:gd name="T0" fmla="*/ 2 w 29"/>
                  <a:gd name="T1" fmla="*/ 31 h 41"/>
                  <a:gd name="T2" fmla="*/ 4 w 29"/>
                  <a:gd name="T3" fmla="*/ 39 h 41"/>
                  <a:gd name="T4" fmla="*/ 12 w 29"/>
                  <a:gd name="T5" fmla="*/ 37 h 41"/>
                  <a:gd name="T6" fmla="*/ 28 w 29"/>
                  <a:gd name="T7" fmla="*/ 10 h 41"/>
                  <a:gd name="T8" fmla="*/ 25 w 29"/>
                  <a:gd name="T9" fmla="*/ 2 h 41"/>
                  <a:gd name="T10" fmla="*/ 17 w 29"/>
                  <a:gd name="T11" fmla="*/ 4 h 41"/>
                  <a:gd name="T12" fmla="*/ 2 w 29"/>
                  <a:gd name="T13" fmla="*/ 31 h 41"/>
                </a:gdLst>
                <a:ahLst/>
                <a:cxnLst>
                  <a:cxn ang="0">
                    <a:pos x="T0" y="T1"/>
                  </a:cxn>
                  <a:cxn ang="0">
                    <a:pos x="T2" y="T3"/>
                  </a:cxn>
                  <a:cxn ang="0">
                    <a:pos x="T4" y="T5"/>
                  </a:cxn>
                  <a:cxn ang="0">
                    <a:pos x="T6" y="T7"/>
                  </a:cxn>
                  <a:cxn ang="0">
                    <a:pos x="T8" y="T9"/>
                  </a:cxn>
                  <a:cxn ang="0">
                    <a:pos x="T10" y="T11"/>
                  </a:cxn>
                  <a:cxn ang="0">
                    <a:pos x="T12" y="T13"/>
                  </a:cxn>
                </a:cxnLst>
                <a:rect l="0" t="0" r="r" b="b"/>
                <a:pathLst>
                  <a:path w="29" h="41">
                    <a:moveTo>
                      <a:pt x="2" y="31"/>
                    </a:moveTo>
                    <a:cubicBezTo>
                      <a:pt x="0" y="34"/>
                      <a:pt x="1" y="37"/>
                      <a:pt x="4" y="39"/>
                    </a:cubicBezTo>
                    <a:cubicBezTo>
                      <a:pt x="7" y="41"/>
                      <a:pt x="10" y="40"/>
                      <a:pt x="12" y="37"/>
                    </a:cubicBezTo>
                    <a:cubicBezTo>
                      <a:pt x="28" y="10"/>
                      <a:pt x="28" y="10"/>
                      <a:pt x="28" y="10"/>
                    </a:cubicBezTo>
                    <a:cubicBezTo>
                      <a:pt x="29" y="7"/>
                      <a:pt x="28" y="4"/>
                      <a:pt x="25" y="2"/>
                    </a:cubicBezTo>
                    <a:cubicBezTo>
                      <a:pt x="22" y="0"/>
                      <a:pt x="19" y="1"/>
                      <a:pt x="17" y="4"/>
                    </a:cubicBezTo>
                    <a:cubicBezTo>
                      <a:pt x="2" y="31"/>
                      <a:pt x="2" y="31"/>
                      <a:pt x="2" y="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a:endParaRPr lang="zh-CN" altLang="en-US" sz="1400">
                  <a:solidFill>
                    <a:srgbClr val="000000"/>
                  </a:solidFill>
                </a:endParaRPr>
              </a:p>
            </p:txBody>
          </p:sp>
          <p:sp>
            <p:nvSpPr>
              <p:cNvPr id="40" name="Freeform 208"/>
              <p:cNvSpPr>
                <a:spLocks/>
              </p:cNvSpPr>
              <p:nvPr/>
            </p:nvSpPr>
            <p:spPr bwMode="auto">
              <a:xfrm>
                <a:off x="5932488" y="5035551"/>
                <a:ext cx="101600" cy="139700"/>
              </a:xfrm>
              <a:custGeom>
                <a:avLst/>
                <a:gdLst>
                  <a:gd name="T0" fmla="*/ 2 w 27"/>
                  <a:gd name="T1" fmla="*/ 27 h 37"/>
                  <a:gd name="T2" fmla="*/ 4 w 27"/>
                  <a:gd name="T3" fmla="*/ 35 h 37"/>
                  <a:gd name="T4" fmla="*/ 12 w 27"/>
                  <a:gd name="T5" fmla="*/ 33 h 37"/>
                  <a:gd name="T6" fmla="*/ 26 w 27"/>
                  <a:gd name="T7" fmla="*/ 10 h 37"/>
                  <a:gd name="T8" fmla="*/ 23 w 27"/>
                  <a:gd name="T9" fmla="*/ 1 h 37"/>
                  <a:gd name="T10" fmla="*/ 15 w 27"/>
                  <a:gd name="T11" fmla="*/ 4 h 37"/>
                  <a:gd name="T12" fmla="*/ 2 w 27"/>
                  <a:gd name="T13" fmla="*/ 27 h 37"/>
                </a:gdLst>
                <a:ahLst/>
                <a:cxnLst>
                  <a:cxn ang="0">
                    <a:pos x="T0" y="T1"/>
                  </a:cxn>
                  <a:cxn ang="0">
                    <a:pos x="T2" y="T3"/>
                  </a:cxn>
                  <a:cxn ang="0">
                    <a:pos x="T4" y="T5"/>
                  </a:cxn>
                  <a:cxn ang="0">
                    <a:pos x="T6" y="T7"/>
                  </a:cxn>
                  <a:cxn ang="0">
                    <a:pos x="T8" y="T9"/>
                  </a:cxn>
                  <a:cxn ang="0">
                    <a:pos x="T10" y="T11"/>
                  </a:cxn>
                  <a:cxn ang="0">
                    <a:pos x="T12" y="T13"/>
                  </a:cxn>
                </a:cxnLst>
                <a:rect l="0" t="0" r="r" b="b"/>
                <a:pathLst>
                  <a:path w="27" h="37">
                    <a:moveTo>
                      <a:pt x="2" y="27"/>
                    </a:moveTo>
                    <a:cubicBezTo>
                      <a:pt x="0" y="30"/>
                      <a:pt x="1" y="33"/>
                      <a:pt x="4" y="35"/>
                    </a:cubicBezTo>
                    <a:cubicBezTo>
                      <a:pt x="7" y="37"/>
                      <a:pt x="11" y="36"/>
                      <a:pt x="12" y="33"/>
                    </a:cubicBezTo>
                    <a:cubicBezTo>
                      <a:pt x="26" y="10"/>
                      <a:pt x="26" y="10"/>
                      <a:pt x="26" y="10"/>
                    </a:cubicBezTo>
                    <a:cubicBezTo>
                      <a:pt x="27" y="7"/>
                      <a:pt x="26" y="3"/>
                      <a:pt x="23" y="1"/>
                    </a:cubicBezTo>
                    <a:cubicBezTo>
                      <a:pt x="20" y="0"/>
                      <a:pt x="17" y="1"/>
                      <a:pt x="15" y="4"/>
                    </a:cubicBezTo>
                    <a:cubicBezTo>
                      <a:pt x="2" y="27"/>
                      <a:pt x="2" y="27"/>
                      <a:pt x="2"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a:endParaRPr lang="zh-CN" altLang="en-US" sz="1400">
                  <a:solidFill>
                    <a:srgbClr val="000000"/>
                  </a:solidFill>
                </a:endParaRPr>
              </a:p>
            </p:txBody>
          </p:sp>
          <p:sp>
            <p:nvSpPr>
              <p:cNvPr id="41" name="Freeform 209"/>
              <p:cNvSpPr>
                <a:spLocks/>
              </p:cNvSpPr>
              <p:nvPr/>
            </p:nvSpPr>
            <p:spPr bwMode="auto">
              <a:xfrm>
                <a:off x="5932488" y="4487863"/>
                <a:ext cx="107950" cy="153988"/>
              </a:xfrm>
              <a:custGeom>
                <a:avLst/>
                <a:gdLst>
                  <a:gd name="T0" fmla="*/ 17 w 29"/>
                  <a:gd name="T1" fmla="*/ 37 h 41"/>
                  <a:gd name="T2" fmla="*/ 25 w 29"/>
                  <a:gd name="T3" fmla="*/ 39 h 41"/>
                  <a:gd name="T4" fmla="*/ 28 w 29"/>
                  <a:gd name="T5" fmla="*/ 31 h 41"/>
                  <a:gd name="T6" fmla="*/ 12 w 29"/>
                  <a:gd name="T7" fmla="*/ 4 h 41"/>
                  <a:gd name="T8" fmla="*/ 4 w 29"/>
                  <a:gd name="T9" fmla="*/ 2 h 41"/>
                  <a:gd name="T10" fmla="*/ 2 w 29"/>
                  <a:gd name="T11" fmla="*/ 10 h 41"/>
                  <a:gd name="T12" fmla="*/ 17 w 29"/>
                  <a:gd name="T13" fmla="*/ 37 h 41"/>
                </a:gdLst>
                <a:ahLst/>
                <a:cxnLst>
                  <a:cxn ang="0">
                    <a:pos x="T0" y="T1"/>
                  </a:cxn>
                  <a:cxn ang="0">
                    <a:pos x="T2" y="T3"/>
                  </a:cxn>
                  <a:cxn ang="0">
                    <a:pos x="T4" y="T5"/>
                  </a:cxn>
                  <a:cxn ang="0">
                    <a:pos x="T6" y="T7"/>
                  </a:cxn>
                  <a:cxn ang="0">
                    <a:pos x="T8" y="T9"/>
                  </a:cxn>
                  <a:cxn ang="0">
                    <a:pos x="T10" y="T11"/>
                  </a:cxn>
                  <a:cxn ang="0">
                    <a:pos x="T12" y="T13"/>
                  </a:cxn>
                </a:cxnLst>
                <a:rect l="0" t="0" r="r" b="b"/>
                <a:pathLst>
                  <a:path w="29" h="41">
                    <a:moveTo>
                      <a:pt x="17" y="37"/>
                    </a:moveTo>
                    <a:cubicBezTo>
                      <a:pt x="19" y="40"/>
                      <a:pt x="23" y="41"/>
                      <a:pt x="25" y="39"/>
                    </a:cubicBezTo>
                    <a:cubicBezTo>
                      <a:pt x="28" y="37"/>
                      <a:pt x="29" y="34"/>
                      <a:pt x="28" y="31"/>
                    </a:cubicBezTo>
                    <a:cubicBezTo>
                      <a:pt x="12" y="4"/>
                      <a:pt x="12" y="4"/>
                      <a:pt x="12" y="4"/>
                    </a:cubicBezTo>
                    <a:cubicBezTo>
                      <a:pt x="11" y="1"/>
                      <a:pt x="7" y="0"/>
                      <a:pt x="4" y="2"/>
                    </a:cubicBezTo>
                    <a:cubicBezTo>
                      <a:pt x="1" y="4"/>
                      <a:pt x="0" y="7"/>
                      <a:pt x="2" y="10"/>
                    </a:cubicBezTo>
                    <a:cubicBezTo>
                      <a:pt x="17" y="37"/>
                      <a:pt x="17" y="37"/>
                      <a:pt x="17"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a:endParaRPr lang="zh-CN" altLang="en-US" sz="1400">
                  <a:solidFill>
                    <a:srgbClr val="000000"/>
                  </a:solidFill>
                </a:endParaRPr>
              </a:p>
            </p:txBody>
          </p:sp>
          <p:sp>
            <p:nvSpPr>
              <p:cNvPr id="42" name="Freeform 210"/>
              <p:cNvSpPr>
                <a:spLocks/>
              </p:cNvSpPr>
              <p:nvPr/>
            </p:nvSpPr>
            <p:spPr bwMode="auto">
              <a:xfrm>
                <a:off x="6246813" y="5035551"/>
                <a:ext cx="101600" cy="139700"/>
              </a:xfrm>
              <a:custGeom>
                <a:avLst/>
                <a:gdLst>
                  <a:gd name="T0" fmla="*/ 15 w 27"/>
                  <a:gd name="T1" fmla="*/ 33 h 37"/>
                  <a:gd name="T2" fmla="*/ 23 w 27"/>
                  <a:gd name="T3" fmla="*/ 35 h 37"/>
                  <a:gd name="T4" fmla="*/ 26 w 27"/>
                  <a:gd name="T5" fmla="*/ 27 h 37"/>
                  <a:gd name="T6" fmla="*/ 12 w 27"/>
                  <a:gd name="T7" fmla="*/ 4 h 37"/>
                  <a:gd name="T8" fmla="*/ 4 w 27"/>
                  <a:gd name="T9" fmla="*/ 1 h 37"/>
                  <a:gd name="T10" fmla="*/ 2 w 27"/>
                  <a:gd name="T11" fmla="*/ 10 h 37"/>
                  <a:gd name="T12" fmla="*/ 15 w 27"/>
                  <a:gd name="T13" fmla="*/ 33 h 37"/>
                </a:gdLst>
                <a:ahLst/>
                <a:cxnLst>
                  <a:cxn ang="0">
                    <a:pos x="T0" y="T1"/>
                  </a:cxn>
                  <a:cxn ang="0">
                    <a:pos x="T2" y="T3"/>
                  </a:cxn>
                  <a:cxn ang="0">
                    <a:pos x="T4" y="T5"/>
                  </a:cxn>
                  <a:cxn ang="0">
                    <a:pos x="T6" y="T7"/>
                  </a:cxn>
                  <a:cxn ang="0">
                    <a:pos x="T8" y="T9"/>
                  </a:cxn>
                  <a:cxn ang="0">
                    <a:pos x="T10" y="T11"/>
                  </a:cxn>
                  <a:cxn ang="0">
                    <a:pos x="T12" y="T13"/>
                  </a:cxn>
                </a:cxnLst>
                <a:rect l="0" t="0" r="r" b="b"/>
                <a:pathLst>
                  <a:path w="27" h="37">
                    <a:moveTo>
                      <a:pt x="15" y="33"/>
                    </a:moveTo>
                    <a:cubicBezTo>
                      <a:pt x="17" y="36"/>
                      <a:pt x="20" y="37"/>
                      <a:pt x="23" y="35"/>
                    </a:cubicBezTo>
                    <a:cubicBezTo>
                      <a:pt x="26" y="33"/>
                      <a:pt x="27" y="30"/>
                      <a:pt x="26" y="27"/>
                    </a:cubicBezTo>
                    <a:cubicBezTo>
                      <a:pt x="12" y="4"/>
                      <a:pt x="12" y="4"/>
                      <a:pt x="12" y="4"/>
                    </a:cubicBezTo>
                    <a:cubicBezTo>
                      <a:pt x="11" y="1"/>
                      <a:pt x="7" y="0"/>
                      <a:pt x="4" y="1"/>
                    </a:cubicBezTo>
                    <a:cubicBezTo>
                      <a:pt x="1" y="3"/>
                      <a:pt x="0" y="7"/>
                      <a:pt x="2" y="10"/>
                    </a:cubicBezTo>
                    <a:cubicBezTo>
                      <a:pt x="15" y="33"/>
                      <a:pt x="15" y="33"/>
                      <a:pt x="15"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a:endParaRPr lang="zh-CN" altLang="en-US" sz="1400">
                  <a:solidFill>
                    <a:srgbClr val="000000"/>
                  </a:solidFill>
                </a:endParaRPr>
              </a:p>
            </p:txBody>
          </p:sp>
          <p:sp>
            <p:nvSpPr>
              <p:cNvPr id="43" name="Freeform 211"/>
              <p:cNvSpPr>
                <a:spLocks/>
              </p:cNvSpPr>
              <p:nvPr/>
            </p:nvSpPr>
            <p:spPr bwMode="auto">
              <a:xfrm>
                <a:off x="5800726" y="4622801"/>
                <a:ext cx="149225" cy="109538"/>
              </a:xfrm>
              <a:custGeom>
                <a:avLst/>
                <a:gdLst>
                  <a:gd name="T0" fmla="*/ 30 w 40"/>
                  <a:gd name="T1" fmla="*/ 27 h 29"/>
                  <a:gd name="T2" fmla="*/ 38 w 40"/>
                  <a:gd name="T3" fmla="*/ 25 h 29"/>
                  <a:gd name="T4" fmla="*/ 36 w 40"/>
                  <a:gd name="T5" fmla="*/ 17 h 29"/>
                  <a:gd name="T6" fmla="*/ 9 w 40"/>
                  <a:gd name="T7" fmla="*/ 1 h 29"/>
                  <a:gd name="T8" fmla="*/ 1 w 40"/>
                  <a:gd name="T9" fmla="*/ 4 h 29"/>
                  <a:gd name="T10" fmla="*/ 3 w 40"/>
                  <a:gd name="T11" fmla="*/ 12 h 29"/>
                  <a:gd name="T12" fmla="*/ 30 w 40"/>
                  <a:gd name="T13" fmla="*/ 27 h 29"/>
                </a:gdLst>
                <a:ahLst/>
                <a:cxnLst>
                  <a:cxn ang="0">
                    <a:pos x="T0" y="T1"/>
                  </a:cxn>
                  <a:cxn ang="0">
                    <a:pos x="T2" y="T3"/>
                  </a:cxn>
                  <a:cxn ang="0">
                    <a:pos x="T4" y="T5"/>
                  </a:cxn>
                  <a:cxn ang="0">
                    <a:pos x="T6" y="T7"/>
                  </a:cxn>
                  <a:cxn ang="0">
                    <a:pos x="T8" y="T9"/>
                  </a:cxn>
                  <a:cxn ang="0">
                    <a:pos x="T10" y="T11"/>
                  </a:cxn>
                  <a:cxn ang="0">
                    <a:pos x="T12" y="T13"/>
                  </a:cxn>
                </a:cxnLst>
                <a:rect l="0" t="0" r="r" b="b"/>
                <a:pathLst>
                  <a:path w="40" h="29">
                    <a:moveTo>
                      <a:pt x="30" y="27"/>
                    </a:moveTo>
                    <a:cubicBezTo>
                      <a:pt x="33" y="29"/>
                      <a:pt x="37" y="28"/>
                      <a:pt x="38" y="25"/>
                    </a:cubicBezTo>
                    <a:cubicBezTo>
                      <a:pt x="40" y="22"/>
                      <a:pt x="39" y="19"/>
                      <a:pt x="36" y="17"/>
                    </a:cubicBezTo>
                    <a:cubicBezTo>
                      <a:pt x="9" y="1"/>
                      <a:pt x="9" y="1"/>
                      <a:pt x="9" y="1"/>
                    </a:cubicBezTo>
                    <a:cubicBezTo>
                      <a:pt x="7" y="0"/>
                      <a:pt x="3" y="1"/>
                      <a:pt x="1" y="4"/>
                    </a:cubicBezTo>
                    <a:cubicBezTo>
                      <a:pt x="0" y="7"/>
                      <a:pt x="1" y="10"/>
                      <a:pt x="3" y="12"/>
                    </a:cubicBezTo>
                    <a:cubicBezTo>
                      <a:pt x="30" y="27"/>
                      <a:pt x="30" y="27"/>
                      <a:pt x="30"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a:endParaRPr lang="zh-CN" altLang="en-US" sz="1400">
                  <a:solidFill>
                    <a:srgbClr val="000000"/>
                  </a:solidFill>
                </a:endParaRPr>
              </a:p>
            </p:txBody>
          </p:sp>
          <p:sp>
            <p:nvSpPr>
              <p:cNvPr id="44" name="Freeform 212"/>
              <p:cNvSpPr>
                <a:spLocks/>
              </p:cNvSpPr>
              <p:nvPr/>
            </p:nvSpPr>
            <p:spPr bwMode="auto">
              <a:xfrm>
                <a:off x="6345238" y="4938713"/>
                <a:ext cx="139700" cy="101600"/>
              </a:xfrm>
              <a:custGeom>
                <a:avLst/>
                <a:gdLst>
                  <a:gd name="T0" fmla="*/ 27 w 37"/>
                  <a:gd name="T1" fmla="*/ 25 h 27"/>
                  <a:gd name="T2" fmla="*/ 35 w 37"/>
                  <a:gd name="T3" fmla="*/ 23 h 27"/>
                  <a:gd name="T4" fmla="*/ 33 w 37"/>
                  <a:gd name="T5" fmla="*/ 15 h 27"/>
                  <a:gd name="T6" fmla="*/ 10 w 37"/>
                  <a:gd name="T7" fmla="*/ 1 h 27"/>
                  <a:gd name="T8" fmla="*/ 2 w 37"/>
                  <a:gd name="T9" fmla="*/ 4 h 27"/>
                  <a:gd name="T10" fmla="*/ 4 w 37"/>
                  <a:gd name="T11" fmla="*/ 12 h 27"/>
                  <a:gd name="T12" fmla="*/ 27 w 37"/>
                  <a:gd name="T13" fmla="*/ 25 h 27"/>
                </a:gdLst>
                <a:ahLst/>
                <a:cxnLst>
                  <a:cxn ang="0">
                    <a:pos x="T0" y="T1"/>
                  </a:cxn>
                  <a:cxn ang="0">
                    <a:pos x="T2" y="T3"/>
                  </a:cxn>
                  <a:cxn ang="0">
                    <a:pos x="T4" y="T5"/>
                  </a:cxn>
                  <a:cxn ang="0">
                    <a:pos x="T6" y="T7"/>
                  </a:cxn>
                  <a:cxn ang="0">
                    <a:pos x="T8" y="T9"/>
                  </a:cxn>
                  <a:cxn ang="0">
                    <a:pos x="T10" y="T11"/>
                  </a:cxn>
                  <a:cxn ang="0">
                    <a:pos x="T12" y="T13"/>
                  </a:cxn>
                </a:cxnLst>
                <a:rect l="0" t="0" r="r" b="b"/>
                <a:pathLst>
                  <a:path w="37" h="27">
                    <a:moveTo>
                      <a:pt x="27" y="25"/>
                    </a:moveTo>
                    <a:cubicBezTo>
                      <a:pt x="30" y="27"/>
                      <a:pt x="34" y="26"/>
                      <a:pt x="35" y="23"/>
                    </a:cubicBezTo>
                    <a:cubicBezTo>
                      <a:pt x="37" y="20"/>
                      <a:pt x="36" y="16"/>
                      <a:pt x="33" y="15"/>
                    </a:cubicBezTo>
                    <a:cubicBezTo>
                      <a:pt x="10" y="1"/>
                      <a:pt x="10" y="1"/>
                      <a:pt x="10" y="1"/>
                    </a:cubicBezTo>
                    <a:cubicBezTo>
                      <a:pt x="7" y="0"/>
                      <a:pt x="3" y="1"/>
                      <a:pt x="2" y="4"/>
                    </a:cubicBezTo>
                    <a:cubicBezTo>
                      <a:pt x="0" y="7"/>
                      <a:pt x="1" y="10"/>
                      <a:pt x="4" y="12"/>
                    </a:cubicBezTo>
                    <a:cubicBezTo>
                      <a:pt x="27" y="25"/>
                      <a:pt x="27" y="25"/>
                      <a:pt x="27"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a:endParaRPr lang="zh-CN" altLang="en-US" sz="1400">
                  <a:solidFill>
                    <a:srgbClr val="000000"/>
                  </a:solidFill>
                </a:endParaRPr>
              </a:p>
            </p:txBody>
          </p:sp>
        </p:grpSp>
      </p:grpSp>
      <p:grpSp>
        <p:nvGrpSpPr>
          <p:cNvPr id="3" name="组合 2"/>
          <p:cNvGrpSpPr/>
          <p:nvPr/>
        </p:nvGrpSpPr>
        <p:grpSpPr>
          <a:xfrm>
            <a:off x="4565026" y="1166625"/>
            <a:ext cx="1652841" cy="1975387"/>
            <a:chOff x="4565026" y="1166625"/>
            <a:chExt cx="1652841" cy="1975387"/>
          </a:xfrm>
        </p:grpSpPr>
        <p:sp>
          <p:nvSpPr>
            <p:cNvPr id="7" name="Shape 14694"/>
            <p:cNvSpPr/>
            <p:nvPr/>
          </p:nvSpPr>
          <p:spPr>
            <a:xfrm>
              <a:off x="4565026" y="1166625"/>
              <a:ext cx="1652841" cy="1975387"/>
            </a:xfrm>
            <a:custGeom>
              <a:avLst/>
              <a:gdLst/>
              <a:ahLst/>
              <a:cxnLst>
                <a:cxn ang="0">
                  <a:pos x="wd2" y="hd2"/>
                </a:cxn>
                <a:cxn ang="5400000">
                  <a:pos x="wd2" y="hd2"/>
                </a:cxn>
                <a:cxn ang="10800000">
                  <a:pos x="wd2" y="hd2"/>
                </a:cxn>
                <a:cxn ang="16200000">
                  <a:pos x="wd2" y="hd2"/>
                </a:cxn>
              </a:cxnLst>
              <a:rect l="0" t="0" r="r" b="b"/>
              <a:pathLst>
                <a:path w="21600" h="21600" extrusionOk="0">
                  <a:moveTo>
                    <a:pt x="18135" y="18210"/>
                  </a:moveTo>
                  <a:cubicBezTo>
                    <a:pt x="14785" y="18210"/>
                    <a:pt x="14785" y="18210"/>
                    <a:pt x="14785" y="18210"/>
                  </a:cubicBezTo>
                  <a:cubicBezTo>
                    <a:pt x="14785" y="18210"/>
                    <a:pt x="14843" y="18258"/>
                    <a:pt x="14843" y="18258"/>
                  </a:cubicBezTo>
                  <a:cubicBezTo>
                    <a:pt x="15305" y="18646"/>
                    <a:pt x="15536" y="19130"/>
                    <a:pt x="15536" y="19663"/>
                  </a:cubicBezTo>
                  <a:cubicBezTo>
                    <a:pt x="15536" y="20196"/>
                    <a:pt x="15305" y="20680"/>
                    <a:pt x="14843" y="21019"/>
                  </a:cubicBezTo>
                  <a:cubicBezTo>
                    <a:pt x="14381" y="21406"/>
                    <a:pt x="13861" y="21600"/>
                    <a:pt x="13168" y="21600"/>
                  </a:cubicBezTo>
                  <a:cubicBezTo>
                    <a:pt x="12533" y="21600"/>
                    <a:pt x="12013" y="21406"/>
                    <a:pt x="11551" y="21019"/>
                  </a:cubicBezTo>
                  <a:cubicBezTo>
                    <a:pt x="11089" y="20680"/>
                    <a:pt x="10858" y="20196"/>
                    <a:pt x="10858" y="19663"/>
                  </a:cubicBezTo>
                  <a:cubicBezTo>
                    <a:pt x="10858" y="19130"/>
                    <a:pt x="11089" y="18646"/>
                    <a:pt x="11551" y="18258"/>
                  </a:cubicBezTo>
                  <a:cubicBezTo>
                    <a:pt x="11551" y="18258"/>
                    <a:pt x="11551" y="18210"/>
                    <a:pt x="11551" y="18210"/>
                  </a:cubicBezTo>
                  <a:cubicBezTo>
                    <a:pt x="9125" y="18210"/>
                    <a:pt x="9125" y="18210"/>
                    <a:pt x="9125" y="18210"/>
                  </a:cubicBezTo>
                  <a:cubicBezTo>
                    <a:pt x="9125" y="18210"/>
                    <a:pt x="9125" y="18161"/>
                    <a:pt x="9125" y="18113"/>
                  </a:cubicBezTo>
                  <a:cubicBezTo>
                    <a:pt x="9125" y="16030"/>
                    <a:pt x="8201" y="14190"/>
                    <a:pt x="6411" y="12737"/>
                  </a:cubicBezTo>
                  <a:cubicBezTo>
                    <a:pt x="4678" y="11236"/>
                    <a:pt x="2483" y="10461"/>
                    <a:pt x="0" y="10461"/>
                  </a:cubicBezTo>
                  <a:cubicBezTo>
                    <a:pt x="0" y="8282"/>
                    <a:pt x="0" y="8282"/>
                    <a:pt x="0" y="8282"/>
                  </a:cubicBezTo>
                  <a:cubicBezTo>
                    <a:pt x="58" y="8378"/>
                    <a:pt x="116" y="8427"/>
                    <a:pt x="173" y="8475"/>
                  </a:cubicBezTo>
                  <a:cubicBezTo>
                    <a:pt x="635" y="8863"/>
                    <a:pt x="1213" y="9057"/>
                    <a:pt x="1848" y="9057"/>
                  </a:cubicBezTo>
                  <a:cubicBezTo>
                    <a:pt x="2483" y="9057"/>
                    <a:pt x="3061" y="8863"/>
                    <a:pt x="3523" y="8475"/>
                  </a:cubicBezTo>
                  <a:cubicBezTo>
                    <a:pt x="3985" y="8088"/>
                    <a:pt x="4216" y="7652"/>
                    <a:pt x="4216" y="7071"/>
                  </a:cubicBezTo>
                  <a:cubicBezTo>
                    <a:pt x="4216" y="6538"/>
                    <a:pt x="3985" y="6102"/>
                    <a:pt x="3523" y="5715"/>
                  </a:cubicBezTo>
                  <a:cubicBezTo>
                    <a:pt x="3061" y="5327"/>
                    <a:pt x="2483" y="5134"/>
                    <a:pt x="1848" y="5134"/>
                  </a:cubicBezTo>
                  <a:cubicBezTo>
                    <a:pt x="1213" y="5134"/>
                    <a:pt x="635" y="5327"/>
                    <a:pt x="173" y="5715"/>
                  </a:cubicBezTo>
                  <a:cubicBezTo>
                    <a:pt x="116" y="5763"/>
                    <a:pt x="58" y="5812"/>
                    <a:pt x="0" y="5909"/>
                  </a:cubicBezTo>
                  <a:cubicBezTo>
                    <a:pt x="0" y="2954"/>
                    <a:pt x="0" y="2954"/>
                    <a:pt x="0" y="2954"/>
                  </a:cubicBezTo>
                  <a:cubicBezTo>
                    <a:pt x="58" y="2954"/>
                    <a:pt x="58" y="2954"/>
                    <a:pt x="116" y="2954"/>
                  </a:cubicBezTo>
                  <a:cubicBezTo>
                    <a:pt x="693" y="2954"/>
                    <a:pt x="1271" y="2954"/>
                    <a:pt x="1848" y="3003"/>
                  </a:cubicBezTo>
                  <a:cubicBezTo>
                    <a:pt x="3870" y="0"/>
                    <a:pt x="3870" y="0"/>
                    <a:pt x="3870" y="0"/>
                  </a:cubicBezTo>
                  <a:cubicBezTo>
                    <a:pt x="5025" y="194"/>
                    <a:pt x="6180" y="387"/>
                    <a:pt x="7277" y="726"/>
                  </a:cubicBezTo>
                  <a:cubicBezTo>
                    <a:pt x="7277" y="4165"/>
                    <a:pt x="7277" y="4165"/>
                    <a:pt x="7277" y="4165"/>
                  </a:cubicBezTo>
                  <a:cubicBezTo>
                    <a:pt x="8490" y="4601"/>
                    <a:pt x="9645" y="5134"/>
                    <a:pt x="10742" y="5812"/>
                  </a:cubicBezTo>
                  <a:cubicBezTo>
                    <a:pt x="14207" y="4068"/>
                    <a:pt x="14207" y="4068"/>
                    <a:pt x="14207" y="4068"/>
                  </a:cubicBezTo>
                  <a:cubicBezTo>
                    <a:pt x="14670" y="4407"/>
                    <a:pt x="15132" y="4746"/>
                    <a:pt x="15594" y="5134"/>
                  </a:cubicBezTo>
                  <a:cubicBezTo>
                    <a:pt x="15940" y="5473"/>
                    <a:pt x="16287" y="5763"/>
                    <a:pt x="16633" y="6102"/>
                  </a:cubicBezTo>
                  <a:cubicBezTo>
                    <a:pt x="14554" y="9008"/>
                    <a:pt x="14554" y="9008"/>
                    <a:pt x="14554" y="9008"/>
                  </a:cubicBezTo>
                  <a:cubicBezTo>
                    <a:pt x="15363" y="9880"/>
                    <a:pt x="16056" y="10848"/>
                    <a:pt x="16633" y="11817"/>
                  </a:cubicBezTo>
                  <a:cubicBezTo>
                    <a:pt x="20734" y="11817"/>
                    <a:pt x="20734" y="11817"/>
                    <a:pt x="20734" y="11817"/>
                  </a:cubicBezTo>
                  <a:cubicBezTo>
                    <a:pt x="21080" y="12737"/>
                    <a:pt x="21369" y="13657"/>
                    <a:pt x="21600" y="14578"/>
                  </a:cubicBezTo>
                  <a:cubicBezTo>
                    <a:pt x="18077" y="16515"/>
                    <a:pt x="18077" y="16515"/>
                    <a:pt x="18077" y="16515"/>
                  </a:cubicBezTo>
                  <a:cubicBezTo>
                    <a:pt x="18135" y="17048"/>
                    <a:pt x="18135" y="17580"/>
                    <a:pt x="18135" y="18113"/>
                  </a:cubicBezTo>
                  <a:cubicBezTo>
                    <a:pt x="18135" y="18161"/>
                    <a:pt x="18135" y="18161"/>
                    <a:pt x="18135" y="18210"/>
                  </a:cubicBezTo>
                  <a:close/>
                </a:path>
              </a:pathLst>
            </a:custGeom>
            <a:solidFill>
              <a:schemeClr val="bg1">
                <a:lumMod val="50000"/>
              </a:schemeClr>
            </a:solidFill>
            <a:ln w="19050">
              <a:solidFill>
                <a:srgbClr val="F2F2F2"/>
              </a:solidFill>
              <a:round/>
            </a:ln>
          </p:spPr>
          <p:txBody>
            <a:bodyPr lIns="0" tIns="0" rIns="0" bIns="0"/>
            <a:lstStyle/>
            <a:p>
              <a:pPr lvl="0"/>
              <a:endParaRPr>
                <a:cs typeface="+mn-ea"/>
                <a:sym typeface="+mn-lt"/>
              </a:endParaRPr>
            </a:p>
          </p:txBody>
        </p:sp>
        <p:grpSp>
          <p:nvGrpSpPr>
            <p:cNvPr id="45" name="组合 44"/>
            <p:cNvGrpSpPr/>
            <p:nvPr/>
          </p:nvGrpSpPr>
          <p:grpSpPr>
            <a:xfrm>
              <a:off x="5093789" y="1897866"/>
              <a:ext cx="595313" cy="560785"/>
              <a:chOff x="6964363" y="4452938"/>
              <a:chExt cx="793750" cy="747713"/>
            </a:xfrm>
            <a:solidFill>
              <a:schemeClr val="bg1"/>
            </a:solidFill>
          </p:grpSpPr>
          <p:sp>
            <p:nvSpPr>
              <p:cNvPr id="46" name="Freeform 222"/>
              <p:cNvSpPr>
                <a:spLocks noEditPoints="1"/>
              </p:cNvSpPr>
              <p:nvPr/>
            </p:nvSpPr>
            <p:spPr bwMode="auto">
              <a:xfrm>
                <a:off x="6964363" y="4452938"/>
                <a:ext cx="793750" cy="387350"/>
              </a:xfrm>
              <a:custGeom>
                <a:avLst/>
                <a:gdLst>
                  <a:gd name="T0" fmla="*/ 158 w 211"/>
                  <a:gd name="T1" fmla="*/ 47 h 103"/>
                  <a:gd name="T2" fmla="*/ 127 w 211"/>
                  <a:gd name="T3" fmla="*/ 18 h 103"/>
                  <a:gd name="T4" fmla="*/ 76 w 211"/>
                  <a:gd name="T5" fmla="*/ 30 h 103"/>
                  <a:gd name="T6" fmla="*/ 76 w 211"/>
                  <a:gd name="T7" fmla="*/ 30 h 103"/>
                  <a:gd name="T8" fmla="*/ 68 w 211"/>
                  <a:gd name="T9" fmla="*/ 30 h 103"/>
                  <a:gd name="T10" fmla="*/ 15 w 211"/>
                  <a:gd name="T11" fmla="*/ 52 h 103"/>
                  <a:gd name="T12" fmla="*/ 31 w 211"/>
                  <a:gd name="T13" fmla="*/ 87 h 103"/>
                  <a:gd name="T14" fmla="*/ 179 w 211"/>
                  <a:gd name="T15" fmla="*/ 91 h 103"/>
                  <a:gd name="T16" fmla="*/ 196 w 211"/>
                  <a:gd name="T17" fmla="*/ 72 h 103"/>
                  <a:gd name="T18" fmla="*/ 166 w 211"/>
                  <a:gd name="T19" fmla="*/ 52 h 103"/>
                  <a:gd name="T20" fmla="*/ 166 w 211"/>
                  <a:gd name="T21" fmla="*/ 52 h 103"/>
                  <a:gd name="T22" fmla="*/ 158 w 211"/>
                  <a:gd name="T23" fmla="*/ 48 h 103"/>
                  <a:gd name="T24" fmla="*/ 158 w 211"/>
                  <a:gd name="T25" fmla="*/ 47 h 103"/>
                  <a:gd name="T26" fmla="*/ 168 w 211"/>
                  <a:gd name="T27" fmla="*/ 39 h 103"/>
                  <a:gd name="T28" fmla="*/ 208 w 211"/>
                  <a:gd name="T29" fmla="*/ 73 h 103"/>
                  <a:gd name="T30" fmla="*/ 183 w 211"/>
                  <a:gd name="T31" fmla="*/ 103 h 103"/>
                  <a:gd name="T32" fmla="*/ 180 w 211"/>
                  <a:gd name="T33" fmla="*/ 103 h 103"/>
                  <a:gd name="T34" fmla="*/ 180 w 211"/>
                  <a:gd name="T35" fmla="*/ 103 h 103"/>
                  <a:gd name="T36" fmla="*/ 30 w 211"/>
                  <a:gd name="T37" fmla="*/ 99 h 103"/>
                  <a:gd name="T38" fmla="*/ 26 w 211"/>
                  <a:gd name="T39" fmla="*/ 98 h 103"/>
                  <a:gd name="T40" fmla="*/ 26 w 211"/>
                  <a:gd name="T41" fmla="*/ 98 h 103"/>
                  <a:gd name="T42" fmla="*/ 3 w 211"/>
                  <a:gd name="T43" fmla="*/ 50 h 103"/>
                  <a:gd name="T44" fmla="*/ 71 w 211"/>
                  <a:gd name="T45" fmla="*/ 18 h 103"/>
                  <a:gd name="T46" fmla="*/ 130 w 211"/>
                  <a:gd name="T47" fmla="*/ 7 h 103"/>
                  <a:gd name="T48" fmla="*/ 168 w 211"/>
                  <a:gd name="T49" fmla="*/ 39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11" h="103">
                    <a:moveTo>
                      <a:pt x="158" y="47"/>
                    </a:moveTo>
                    <a:cubicBezTo>
                      <a:pt x="155" y="32"/>
                      <a:pt x="141" y="22"/>
                      <a:pt x="127" y="18"/>
                    </a:cubicBezTo>
                    <a:cubicBezTo>
                      <a:pt x="109" y="13"/>
                      <a:pt x="89" y="16"/>
                      <a:pt x="76" y="30"/>
                    </a:cubicBezTo>
                    <a:cubicBezTo>
                      <a:pt x="76" y="30"/>
                      <a:pt x="76" y="30"/>
                      <a:pt x="76" y="30"/>
                    </a:cubicBezTo>
                    <a:cubicBezTo>
                      <a:pt x="74" y="32"/>
                      <a:pt x="70" y="32"/>
                      <a:pt x="68" y="30"/>
                    </a:cubicBezTo>
                    <a:cubicBezTo>
                      <a:pt x="47" y="14"/>
                      <a:pt x="19" y="29"/>
                      <a:pt x="15" y="52"/>
                    </a:cubicBezTo>
                    <a:cubicBezTo>
                      <a:pt x="12" y="64"/>
                      <a:pt x="17" y="77"/>
                      <a:pt x="31" y="87"/>
                    </a:cubicBezTo>
                    <a:cubicBezTo>
                      <a:pt x="179" y="91"/>
                      <a:pt x="179" y="91"/>
                      <a:pt x="179" y="91"/>
                    </a:cubicBezTo>
                    <a:cubicBezTo>
                      <a:pt x="190" y="87"/>
                      <a:pt x="196" y="79"/>
                      <a:pt x="196" y="72"/>
                    </a:cubicBezTo>
                    <a:cubicBezTo>
                      <a:pt x="198" y="55"/>
                      <a:pt x="181" y="47"/>
                      <a:pt x="166" y="52"/>
                    </a:cubicBezTo>
                    <a:cubicBezTo>
                      <a:pt x="166" y="52"/>
                      <a:pt x="166" y="52"/>
                      <a:pt x="166" y="52"/>
                    </a:cubicBezTo>
                    <a:cubicBezTo>
                      <a:pt x="163" y="53"/>
                      <a:pt x="160" y="51"/>
                      <a:pt x="158" y="48"/>
                    </a:cubicBezTo>
                    <a:cubicBezTo>
                      <a:pt x="158" y="48"/>
                      <a:pt x="158" y="47"/>
                      <a:pt x="158" y="47"/>
                    </a:cubicBezTo>
                    <a:close/>
                    <a:moveTo>
                      <a:pt x="168" y="39"/>
                    </a:moveTo>
                    <a:cubicBezTo>
                      <a:pt x="190" y="34"/>
                      <a:pt x="211" y="51"/>
                      <a:pt x="208" y="73"/>
                    </a:cubicBezTo>
                    <a:cubicBezTo>
                      <a:pt x="207" y="85"/>
                      <a:pt x="199" y="96"/>
                      <a:pt x="183" y="103"/>
                    </a:cubicBezTo>
                    <a:cubicBezTo>
                      <a:pt x="182" y="103"/>
                      <a:pt x="181" y="103"/>
                      <a:pt x="180" y="103"/>
                    </a:cubicBezTo>
                    <a:cubicBezTo>
                      <a:pt x="180" y="103"/>
                      <a:pt x="180" y="103"/>
                      <a:pt x="180" y="103"/>
                    </a:cubicBezTo>
                    <a:cubicBezTo>
                      <a:pt x="30" y="99"/>
                      <a:pt x="30" y="99"/>
                      <a:pt x="30" y="99"/>
                    </a:cubicBezTo>
                    <a:cubicBezTo>
                      <a:pt x="29" y="100"/>
                      <a:pt x="27" y="99"/>
                      <a:pt x="26" y="98"/>
                    </a:cubicBezTo>
                    <a:cubicBezTo>
                      <a:pt x="26" y="98"/>
                      <a:pt x="26" y="98"/>
                      <a:pt x="26" y="98"/>
                    </a:cubicBezTo>
                    <a:cubicBezTo>
                      <a:pt x="5" y="84"/>
                      <a:pt x="0" y="66"/>
                      <a:pt x="3" y="50"/>
                    </a:cubicBezTo>
                    <a:cubicBezTo>
                      <a:pt x="9" y="20"/>
                      <a:pt x="44" y="0"/>
                      <a:pt x="71" y="18"/>
                    </a:cubicBezTo>
                    <a:cubicBezTo>
                      <a:pt x="88" y="4"/>
                      <a:pt x="110" y="1"/>
                      <a:pt x="130" y="7"/>
                    </a:cubicBezTo>
                    <a:cubicBezTo>
                      <a:pt x="146" y="11"/>
                      <a:pt x="162" y="22"/>
                      <a:pt x="168" y="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a:endParaRPr lang="zh-CN" altLang="en-US" sz="1400">
                  <a:solidFill>
                    <a:srgbClr val="000000"/>
                  </a:solidFill>
                </a:endParaRPr>
              </a:p>
            </p:txBody>
          </p:sp>
          <p:sp>
            <p:nvSpPr>
              <p:cNvPr id="47" name="Freeform 223"/>
              <p:cNvSpPr>
                <a:spLocks/>
              </p:cNvSpPr>
              <p:nvPr/>
            </p:nvSpPr>
            <p:spPr bwMode="auto">
              <a:xfrm>
                <a:off x="7046913" y="4873626"/>
                <a:ext cx="120650" cy="177800"/>
              </a:xfrm>
              <a:custGeom>
                <a:avLst/>
                <a:gdLst>
                  <a:gd name="T0" fmla="*/ 2 w 32"/>
                  <a:gd name="T1" fmla="*/ 26 h 47"/>
                  <a:gd name="T2" fmla="*/ 21 w 32"/>
                  <a:gd name="T3" fmla="*/ 2 h 47"/>
                  <a:gd name="T4" fmla="*/ 25 w 32"/>
                  <a:gd name="T5" fmla="*/ 0 h 47"/>
                  <a:gd name="T6" fmla="*/ 32 w 32"/>
                  <a:gd name="T7" fmla="*/ 6 h 47"/>
                  <a:gd name="T8" fmla="*/ 32 w 32"/>
                  <a:gd name="T9" fmla="*/ 6 h 47"/>
                  <a:gd name="T10" fmla="*/ 29 w 32"/>
                  <a:gd name="T11" fmla="*/ 31 h 47"/>
                  <a:gd name="T12" fmla="*/ 10 w 32"/>
                  <a:gd name="T13" fmla="*/ 44 h 47"/>
                  <a:gd name="T14" fmla="*/ 2 w 32"/>
                  <a:gd name="T15" fmla="*/ 26 h 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47">
                    <a:moveTo>
                      <a:pt x="2" y="26"/>
                    </a:moveTo>
                    <a:cubicBezTo>
                      <a:pt x="4" y="20"/>
                      <a:pt x="10" y="12"/>
                      <a:pt x="21" y="2"/>
                    </a:cubicBezTo>
                    <a:cubicBezTo>
                      <a:pt x="22" y="1"/>
                      <a:pt x="24" y="0"/>
                      <a:pt x="25" y="0"/>
                    </a:cubicBezTo>
                    <a:cubicBezTo>
                      <a:pt x="29" y="0"/>
                      <a:pt x="31" y="2"/>
                      <a:pt x="32" y="6"/>
                    </a:cubicBezTo>
                    <a:cubicBezTo>
                      <a:pt x="32" y="6"/>
                      <a:pt x="32" y="6"/>
                      <a:pt x="32" y="6"/>
                    </a:cubicBezTo>
                    <a:cubicBezTo>
                      <a:pt x="32" y="17"/>
                      <a:pt x="31" y="25"/>
                      <a:pt x="29" y="31"/>
                    </a:cubicBezTo>
                    <a:cubicBezTo>
                      <a:pt x="26" y="39"/>
                      <a:pt x="20" y="47"/>
                      <a:pt x="10" y="44"/>
                    </a:cubicBezTo>
                    <a:cubicBezTo>
                      <a:pt x="2" y="41"/>
                      <a:pt x="0" y="33"/>
                      <a:pt x="2"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a:endParaRPr lang="zh-CN" altLang="en-US" sz="1400">
                  <a:solidFill>
                    <a:srgbClr val="000000"/>
                  </a:solidFill>
                </a:endParaRPr>
              </a:p>
            </p:txBody>
          </p:sp>
          <p:sp>
            <p:nvSpPr>
              <p:cNvPr id="48" name="Freeform 224"/>
              <p:cNvSpPr>
                <a:spLocks/>
              </p:cNvSpPr>
              <p:nvPr/>
            </p:nvSpPr>
            <p:spPr bwMode="auto">
              <a:xfrm>
                <a:off x="7197726" y="5024438"/>
                <a:ext cx="120650" cy="176213"/>
              </a:xfrm>
              <a:custGeom>
                <a:avLst/>
                <a:gdLst>
                  <a:gd name="T0" fmla="*/ 2 w 32"/>
                  <a:gd name="T1" fmla="*/ 26 h 47"/>
                  <a:gd name="T2" fmla="*/ 21 w 32"/>
                  <a:gd name="T3" fmla="*/ 2 h 47"/>
                  <a:gd name="T4" fmla="*/ 25 w 32"/>
                  <a:gd name="T5" fmla="*/ 0 h 47"/>
                  <a:gd name="T6" fmla="*/ 32 w 32"/>
                  <a:gd name="T7" fmla="*/ 6 h 47"/>
                  <a:gd name="T8" fmla="*/ 32 w 32"/>
                  <a:gd name="T9" fmla="*/ 6 h 47"/>
                  <a:gd name="T10" fmla="*/ 29 w 32"/>
                  <a:gd name="T11" fmla="*/ 31 h 47"/>
                  <a:gd name="T12" fmla="*/ 10 w 32"/>
                  <a:gd name="T13" fmla="*/ 44 h 47"/>
                  <a:gd name="T14" fmla="*/ 2 w 32"/>
                  <a:gd name="T15" fmla="*/ 26 h 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47">
                    <a:moveTo>
                      <a:pt x="2" y="26"/>
                    </a:moveTo>
                    <a:cubicBezTo>
                      <a:pt x="4" y="20"/>
                      <a:pt x="10" y="12"/>
                      <a:pt x="21" y="2"/>
                    </a:cubicBezTo>
                    <a:cubicBezTo>
                      <a:pt x="22" y="1"/>
                      <a:pt x="24" y="0"/>
                      <a:pt x="25" y="0"/>
                    </a:cubicBezTo>
                    <a:cubicBezTo>
                      <a:pt x="29" y="0"/>
                      <a:pt x="32" y="3"/>
                      <a:pt x="32" y="6"/>
                    </a:cubicBezTo>
                    <a:cubicBezTo>
                      <a:pt x="32" y="6"/>
                      <a:pt x="32" y="6"/>
                      <a:pt x="32" y="6"/>
                    </a:cubicBezTo>
                    <a:cubicBezTo>
                      <a:pt x="32" y="17"/>
                      <a:pt x="31" y="25"/>
                      <a:pt x="29" y="31"/>
                    </a:cubicBezTo>
                    <a:cubicBezTo>
                      <a:pt x="26" y="39"/>
                      <a:pt x="20" y="47"/>
                      <a:pt x="10" y="44"/>
                    </a:cubicBezTo>
                    <a:cubicBezTo>
                      <a:pt x="2" y="41"/>
                      <a:pt x="0" y="33"/>
                      <a:pt x="2"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a:endParaRPr lang="zh-CN" altLang="en-US" sz="1400">
                  <a:solidFill>
                    <a:srgbClr val="000000"/>
                  </a:solidFill>
                </a:endParaRPr>
              </a:p>
            </p:txBody>
          </p:sp>
          <p:sp>
            <p:nvSpPr>
              <p:cNvPr id="49" name="Freeform 225"/>
              <p:cNvSpPr>
                <a:spLocks/>
              </p:cNvSpPr>
              <p:nvPr/>
            </p:nvSpPr>
            <p:spPr bwMode="auto">
              <a:xfrm>
                <a:off x="7434263" y="4941888"/>
                <a:ext cx="120650" cy="176213"/>
              </a:xfrm>
              <a:custGeom>
                <a:avLst/>
                <a:gdLst>
                  <a:gd name="T0" fmla="*/ 2 w 32"/>
                  <a:gd name="T1" fmla="*/ 26 h 47"/>
                  <a:gd name="T2" fmla="*/ 21 w 32"/>
                  <a:gd name="T3" fmla="*/ 1 h 47"/>
                  <a:gd name="T4" fmla="*/ 25 w 32"/>
                  <a:gd name="T5" fmla="*/ 0 h 47"/>
                  <a:gd name="T6" fmla="*/ 31 w 32"/>
                  <a:gd name="T7" fmla="*/ 6 h 47"/>
                  <a:gd name="T8" fmla="*/ 31 w 32"/>
                  <a:gd name="T9" fmla="*/ 6 h 47"/>
                  <a:gd name="T10" fmla="*/ 29 w 32"/>
                  <a:gd name="T11" fmla="*/ 30 h 47"/>
                  <a:gd name="T12" fmla="*/ 10 w 32"/>
                  <a:gd name="T13" fmla="*/ 43 h 47"/>
                  <a:gd name="T14" fmla="*/ 2 w 32"/>
                  <a:gd name="T15" fmla="*/ 26 h 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47">
                    <a:moveTo>
                      <a:pt x="2" y="26"/>
                    </a:moveTo>
                    <a:cubicBezTo>
                      <a:pt x="4" y="19"/>
                      <a:pt x="9" y="11"/>
                      <a:pt x="21" y="1"/>
                    </a:cubicBezTo>
                    <a:cubicBezTo>
                      <a:pt x="22" y="0"/>
                      <a:pt x="23" y="0"/>
                      <a:pt x="25" y="0"/>
                    </a:cubicBezTo>
                    <a:cubicBezTo>
                      <a:pt x="28" y="0"/>
                      <a:pt x="31" y="2"/>
                      <a:pt x="31" y="6"/>
                    </a:cubicBezTo>
                    <a:cubicBezTo>
                      <a:pt x="31" y="6"/>
                      <a:pt x="31" y="6"/>
                      <a:pt x="31" y="6"/>
                    </a:cubicBezTo>
                    <a:cubicBezTo>
                      <a:pt x="32" y="17"/>
                      <a:pt x="30" y="25"/>
                      <a:pt x="29" y="30"/>
                    </a:cubicBezTo>
                    <a:cubicBezTo>
                      <a:pt x="26" y="39"/>
                      <a:pt x="19" y="47"/>
                      <a:pt x="10" y="43"/>
                    </a:cubicBezTo>
                    <a:cubicBezTo>
                      <a:pt x="2" y="41"/>
                      <a:pt x="0" y="33"/>
                      <a:pt x="2"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a:endParaRPr lang="zh-CN" altLang="en-US" sz="1400">
                  <a:solidFill>
                    <a:srgbClr val="000000"/>
                  </a:solidFill>
                </a:endParaRPr>
              </a:p>
            </p:txBody>
          </p:sp>
        </p:grpSp>
      </p:grpSp>
      <p:grpSp>
        <p:nvGrpSpPr>
          <p:cNvPr id="5" name="组合 4"/>
          <p:cNvGrpSpPr/>
          <p:nvPr/>
        </p:nvGrpSpPr>
        <p:grpSpPr>
          <a:xfrm>
            <a:off x="2920905" y="2495173"/>
            <a:ext cx="1644124" cy="1975388"/>
            <a:chOff x="2920905" y="2495173"/>
            <a:chExt cx="1644124" cy="1975388"/>
          </a:xfrm>
        </p:grpSpPr>
        <p:sp>
          <p:nvSpPr>
            <p:cNvPr id="9" name="Shape 14696"/>
            <p:cNvSpPr/>
            <p:nvPr/>
          </p:nvSpPr>
          <p:spPr>
            <a:xfrm>
              <a:off x="2920905" y="2495173"/>
              <a:ext cx="1644124" cy="1975388"/>
            </a:xfrm>
            <a:custGeom>
              <a:avLst/>
              <a:gdLst/>
              <a:ahLst/>
              <a:cxnLst>
                <a:cxn ang="0">
                  <a:pos x="wd2" y="hd2"/>
                </a:cxn>
                <a:cxn ang="5400000">
                  <a:pos x="wd2" y="hd2"/>
                </a:cxn>
                <a:cxn ang="10800000">
                  <a:pos x="wd2" y="hd2"/>
                </a:cxn>
                <a:cxn ang="16200000">
                  <a:pos x="wd2" y="hd2"/>
                </a:cxn>
              </a:cxnLst>
              <a:rect l="0" t="0" r="r" b="b"/>
              <a:pathLst>
                <a:path w="21600" h="21600" extrusionOk="0">
                  <a:moveTo>
                    <a:pt x="21600" y="11236"/>
                  </a:moveTo>
                  <a:cubicBezTo>
                    <a:pt x="21600" y="13512"/>
                    <a:pt x="21600" y="13512"/>
                    <a:pt x="21600" y="13512"/>
                  </a:cubicBezTo>
                  <a:cubicBezTo>
                    <a:pt x="21542" y="13415"/>
                    <a:pt x="21426" y="13318"/>
                    <a:pt x="21310" y="13222"/>
                  </a:cubicBezTo>
                  <a:cubicBezTo>
                    <a:pt x="20845" y="12834"/>
                    <a:pt x="20265" y="12640"/>
                    <a:pt x="19626" y="12640"/>
                  </a:cubicBezTo>
                  <a:cubicBezTo>
                    <a:pt x="18987" y="12640"/>
                    <a:pt x="18406" y="12834"/>
                    <a:pt x="17942" y="13222"/>
                  </a:cubicBezTo>
                  <a:cubicBezTo>
                    <a:pt x="17535" y="13609"/>
                    <a:pt x="17303" y="14093"/>
                    <a:pt x="17303" y="14626"/>
                  </a:cubicBezTo>
                  <a:cubicBezTo>
                    <a:pt x="17303" y="15159"/>
                    <a:pt x="17535" y="15643"/>
                    <a:pt x="17942" y="15982"/>
                  </a:cubicBezTo>
                  <a:cubicBezTo>
                    <a:pt x="18406" y="16370"/>
                    <a:pt x="18987" y="16563"/>
                    <a:pt x="19626" y="16563"/>
                  </a:cubicBezTo>
                  <a:cubicBezTo>
                    <a:pt x="20265" y="16563"/>
                    <a:pt x="20845" y="16370"/>
                    <a:pt x="21310" y="15982"/>
                  </a:cubicBezTo>
                  <a:cubicBezTo>
                    <a:pt x="21426" y="15885"/>
                    <a:pt x="21542" y="15788"/>
                    <a:pt x="21600" y="15691"/>
                  </a:cubicBezTo>
                  <a:cubicBezTo>
                    <a:pt x="21600" y="18743"/>
                    <a:pt x="21600" y="18743"/>
                    <a:pt x="21600" y="18743"/>
                  </a:cubicBezTo>
                  <a:cubicBezTo>
                    <a:pt x="20961" y="18743"/>
                    <a:pt x="20381" y="18694"/>
                    <a:pt x="19742" y="18646"/>
                  </a:cubicBezTo>
                  <a:cubicBezTo>
                    <a:pt x="17535" y="21600"/>
                    <a:pt x="17535" y="21600"/>
                    <a:pt x="17535" y="21600"/>
                  </a:cubicBezTo>
                  <a:cubicBezTo>
                    <a:pt x="16316" y="21455"/>
                    <a:pt x="15155" y="21164"/>
                    <a:pt x="14052" y="20825"/>
                  </a:cubicBezTo>
                  <a:cubicBezTo>
                    <a:pt x="14342" y="17483"/>
                    <a:pt x="14342" y="17483"/>
                    <a:pt x="14342" y="17483"/>
                  </a:cubicBezTo>
                  <a:cubicBezTo>
                    <a:pt x="13065" y="16999"/>
                    <a:pt x="11845" y="16370"/>
                    <a:pt x="10684" y="15643"/>
                  </a:cubicBezTo>
                  <a:cubicBezTo>
                    <a:pt x="7490" y="17580"/>
                    <a:pt x="7490" y="17580"/>
                    <a:pt x="7490" y="17580"/>
                  </a:cubicBezTo>
                  <a:cubicBezTo>
                    <a:pt x="7026" y="17241"/>
                    <a:pt x="6561" y="16902"/>
                    <a:pt x="6155" y="16563"/>
                  </a:cubicBezTo>
                  <a:cubicBezTo>
                    <a:pt x="5632" y="16127"/>
                    <a:pt x="5168" y="15740"/>
                    <a:pt x="4761" y="15304"/>
                  </a:cubicBezTo>
                  <a:cubicBezTo>
                    <a:pt x="6852" y="12301"/>
                    <a:pt x="6852" y="12301"/>
                    <a:pt x="6852" y="12301"/>
                  </a:cubicBezTo>
                  <a:cubicBezTo>
                    <a:pt x="6097" y="11478"/>
                    <a:pt x="5516" y="10606"/>
                    <a:pt x="4994" y="9638"/>
                  </a:cubicBezTo>
                  <a:cubicBezTo>
                    <a:pt x="871" y="9638"/>
                    <a:pt x="871" y="9638"/>
                    <a:pt x="871" y="9638"/>
                  </a:cubicBezTo>
                  <a:cubicBezTo>
                    <a:pt x="465" y="8717"/>
                    <a:pt x="232" y="7797"/>
                    <a:pt x="0" y="6829"/>
                  </a:cubicBezTo>
                  <a:cubicBezTo>
                    <a:pt x="3600" y="5037"/>
                    <a:pt x="3600" y="5037"/>
                    <a:pt x="3600" y="5037"/>
                  </a:cubicBezTo>
                  <a:cubicBezTo>
                    <a:pt x="3600" y="4746"/>
                    <a:pt x="3542" y="4407"/>
                    <a:pt x="3542" y="4068"/>
                  </a:cubicBezTo>
                  <a:cubicBezTo>
                    <a:pt x="3542" y="3971"/>
                    <a:pt x="3542" y="3826"/>
                    <a:pt x="3542" y="3681"/>
                  </a:cubicBezTo>
                  <a:cubicBezTo>
                    <a:pt x="6852" y="3681"/>
                    <a:pt x="6852" y="3681"/>
                    <a:pt x="6852" y="3681"/>
                  </a:cubicBezTo>
                  <a:cubicBezTo>
                    <a:pt x="6677" y="3584"/>
                    <a:pt x="6503" y="3487"/>
                    <a:pt x="6329" y="3342"/>
                  </a:cubicBezTo>
                  <a:cubicBezTo>
                    <a:pt x="5865" y="2954"/>
                    <a:pt x="5632" y="2518"/>
                    <a:pt x="5632" y="1986"/>
                  </a:cubicBezTo>
                  <a:cubicBezTo>
                    <a:pt x="5632" y="1404"/>
                    <a:pt x="5865" y="969"/>
                    <a:pt x="6329" y="581"/>
                  </a:cubicBezTo>
                  <a:cubicBezTo>
                    <a:pt x="6794" y="194"/>
                    <a:pt x="7374" y="0"/>
                    <a:pt x="8013" y="0"/>
                  </a:cubicBezTo>
                  <a:cubicBezTo>
                    <a:pt x="8652" y="0"/>
                    <a:pt x="9232" y="194"/>
                    <a:pt x="9697" y="581"/>
                  </a:cubicBezTo>
                  <a:cubicBezTo>
                    <a:pt x="10161" y="969"/>
                    <a:pt x="10394" y="1404"/>
                    <a:pt x="10394" y="1986"/>
                  </a:cubicBezTo>
                  <a:cubicBezTo>
                    <a:pt x="10394" y="2518"/>
                    <a:pt x="10161" y="2954"/>
                    <a:pt x="9697" y="3342"/>
                  </a:cubicBezTo>
                  <a:cubicBezTo>
                    <a:pt x="9523" y="3487"/>
                    <a:pt x="9348" y="3584"/>
                    <a:pt x="9174" y="3681"/>
                  </a:cubicBezTo>
                  <a:cubicBezTo>
                    <a:pt x="12426" y="3681"/>
                    <a:pt x="12426" y="3681"/>
                    <a:pt x="12426" y="3681"/>
                  </a:cubicBezTo>
                  <a:cubicBezTo>
                    <a:pt x="12426" y="5763"/>
                    <a:pt x="13297" y="7555"/>
                    <a:pt x="15097" y="9008"/>
                  </a:cubicBezTo>
                  <a:cubicBezTo>
                    <a:pt x="16897" y="10509"/>
                    <a:pt x="19045" y="11236"/>
                    <a:pt x="21600" y="11236"/>
                  </a:cubicBezTo>
                  <a:cubicBezTo>
                    <a:pt x="21600" y="11236"/>
                    <a:pt x="21600" y="11236"/>
                    <a:pt x="21600" y="11236"/>
                  </a:cubicBezTo>
                  <a:close/>
                </a:path>
              </a:pathLst>
            </a:custGeom>
            <a:solidFill>
              <a:schemeClr val="bg1">
                <a:lumMod val="50000"/>
              </a:schemeClr>
            </a:solidFill>
            <a:ln w="19050">
              <a:solidFill>
                <a:srgbClr val="F2F2F2"/>
              </a:solidFill>
              <a:round/>
            </a:ln>
          </p:spPr>
          <p:txBody>
            <a:bodyPr lIns="0" tIns="0" rIns="0" bIns="0"/>
            <a:lstStyle/>
            <a:p>
              <a:pPr lvl="0"/>
              <a:endParaRPr>
                <a:cs typeface="+mn-ea"/>
                <a:sym typeface="+mn-lt"/>
              </a:endParaRPr>
            </a:p>
          </p:txBody>
        </p:sp>
        <p:grpSp>
          <p:nvGrpSpPr>
            <p:cNvPr id="50" name="组合 49"/>
            <p:cNvGrpSpPr/>
            <p:nvPr/>
          </p:nvGrpSpPr>
          <p:grpSpPr>
            <a:xfrm>
              <a:off x="3476329" y="3230757"/>
              <a:ext cx="597694" cy="548878"/>
              <a:chOff x="4522788" y="4457701"/>
              <a:chExt cx="796925" cy="731838"/>
            </a:xfrm>
            <a:solidFill>
              <a:schemeClr val="bg1"/>
            </a:solidFill>
          </p:grpSpPr>
          <p:sp>
            <p:nvSpPr>
              <p:cNvPr id="51" name="Freeform 226"/>
              <p:cNvSpPr>
                <a:spLocks noEditPoints="1"/>
              </p:cNvSpPr>
              <p:nvPr/>
            </p:nvSpPr>
            <p:spPr bwMode="auto">
              <a:xfrm>
                <a:off x="4522788" y="4457701"/>
                <a:ext cx="796925" cy="390525"/>
              </a:xfrm>
              <a:custGeom>
                <a:avLst/>
                <a:gdLst>
                  <a:gd name="T0" fmla="*/ 159 w 212"/>
                  <a:gd name="T1" fmla="*/ 47 h 104"/>
                  <a:gd name="T2" fmla="*/ 128 w 212"/>
                  <a:gd name="T3" fmla="*/ 19 h 104"/>
                  <a:gd name="T4" fmla="*/ 77 w 212"/>
                  <a:gd name="T5" fmla="*/ 30 h 104"/>
                  <a:gd name="T6" fmla="*/ 77 w 212"/>
                  <a:gd name="T7" fmla="*/ 30 h 104"/>
                  <a:gd name="T8" fmla="*/ 68 w 212"/>
                  <a:gd name="T9" fmla="*/ 30 h 104"/>
                  <a:gd name="T10" fmla="*/ 15 w 212"/>
                  <a:gd name="T11" fmla="*/ 53 h 104"/>
                  <a:gd name="T12" fmla="*/ 32 w 212"/>
                  <a:gd name="T13" fmla="*/ 88 h 104"/>
                  <a:gd name="T14" fmla="*/ 180 w 212"/>
                  <a:gd name="T15" fmla="*/ 92 h 104"/>
                  <a:gd name="T16" fmla="*/ 197 w 212"/>
                  <a:gd name="T17" fmla="*/ 73 h 104"/>
                  <a:gd name="T18" fmla="*/ 167 w 212"/>
                  <a:gd name="T19" fmla="*/ 52 h 104"/>
                  <a:gd name="T20" fmla="*/ 167 w 212"/>
                  <a:gd name="T21" fmla="*/ 52 h 104"/>
                  <a:gd name="T22" fmla="*/ 159 w 212"/>
                  <a:gd name="T23" fmla="*/ 48 h 104"/>
                  <a:gd name="T24" fmla="*/ 159 w 212"/>
                  <a:gd name="T25" fmla="*/ 47 h 104"/>
                  <a:gd name="T26" fmla="*/ 169 w 212"/>
                  <a:gd name="T27" fmla="*/ 39 h 104"/>
                  <a:gd name="T28" fmla="*/ 209 w 212"/>
                  <a:gd name="T29" fmla="*/ 74 h 104"/>
                  <a:gd name="T30" fmla="*/ 184 w 212"/>
                  <a:gd name="T31" fmla="*/ 103 h 104"/>
                  <a:gd name="T32" fmla="*/ 181 w 212"/>
                  <a:gd name="T33" fmla="*/ 104 h 104"/>
                  <a:gd name="T34" fmla="*/ 181 w 212"/>
                  <a:gd name="T35" fmla="*/ 104 h 104"/>
                  <a:gd name="T36" fmla="*/ 31 w 212"/>
                  <a:gd name="T37" fmla="*/ 100 h 104"/>
                  <a:gd name="T38" fmla="*/ 27 w 212"/>
                  <a:gd name="T39" fmla="*/ 99 h 104"/>
                  <a:gd name="T40" fmla="*/ 27 w 212"/>
                  <a:gd name="T41" fmla="*/ 99 h 104"/>
                  <a:gd name="T42" fmla="*/ 4 w 212"/>
                  <a:gd name="T43" fmla="*/ 50 h 104"/>
                  <a:gd name="T44" fmla="*/ 72 w 212"/>
                  <a:gd name="T45" fmla="*/ 18 h 104"/>
                  <a:gd name="T46" fmla="*/ 131 w 212"/>
                  <a:gd name="T47" fmla="*/ 7 h 104"/>
                  <a:gd name="T48" fmla="*/ 169 w 212"/>
                  <a:gd name="T49" fmla="*/ 39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12" h="104">
                    <a:moveTo>
                      <a:pt x="159" y="47"/>
                    </a:moveTo>
                    <a:cubicBezTo>
                      <a:pt x="156" y="32"/>
                      <a:pt x="141" y="23"/>
                      <a:pt x="128" y="19"/>
                    </a:cubicBezTo>
                    <a:cubicBezTo>
                      <a:pt x="110" y="14"/>
                      <a:pt x="90" y="17"/>
                      <a:pt x="77" y="30"/>
                    </a:cubicBezTo>
                    <a:cubicBezTo>
                      <a:pt x="77" y="30"/>
                      <a:pt x="77" y="30"/>
                      <a:pt x="77" y="30"/>
                    </a:cubicBezTo>
                    <a:cubicBezTo>
                      <a:pt x="75" y="33"/>
                      <a:pt x="71" y="33"/>
                      <a:pt x="68" y="30"/>
                    </a:cubicBezTo>
                    <a:cubicBezTo>
                      <a:pt x="48" y="14"/>
                      <a:pt x="20" y="29"/>
                      <a:pt x="15" y="53"/>
                    </a:cubicBezTo>
                    <a:cubicBezTo>
                      <a:pt x="13" y="64"/>
                      <a:pt x="17" y="77"/>
                      <a:pt x="32" y="88"/>
                    </a:cubicBezTo>
                    <a:cubicBezTo>
                      <a:pt x="180" y="92"/>
                      <a:pt x="180" y="92"/>
                      <a:pt x="180" y="92"/>
                    </a:cubicBezTo>
                    <a:cubicBezTo>
                      <a:pt x="191" y="87"/>
                      <a:pt x="196" y="80"/>
                      <a:pt x="197" y="73"/>
                    </a:cubicBezTo>
                    <a:cubicBezTo>
                      <a:pt x="199" y="56"/>
                      <a:pt x="182" y="47"/>
                      <a:pt x="167" y="52"/>
                    </a:cubicBezTo>
                    <a:cubicBezTo>
                      <a:pt x="167" y="52"/>
                      <a:pt x="167" y="52"/>
                      <a:pt x="167" y="52"/>
                    </a:cubicBezTo>
                    <a:cubicBezTo>
                      <a:pt x="164" y="53"/>
                      <a:pt x="160" y="52"/>
                      <a:pt x="159" y="48"/>
                    </a:cubicBezTo>
                    <a:cubicBezTo>
                      <a:pt x="159" y="48"/>
                      <a:pt x="159" y="48"/>
                      <a:pt x="159" y="47"/>
                    </a:cubicBezTo>
                    <a:close/>
                    <a:moveTo>
                      <a:pt x="169" y="39"/>
                    </a:moveTo>
                    <a:cubicBezTo>
                      <a:pt x="191" y="35"/>
                      <a:pt x="212" y="52"/>
                      <a:pt x="209" y="74"/>
                    </a:cubicBezTo>
                    <a:cubicBezTo>
                      <a:pt x="208" y="85"/>
                      <a:pt x="200" y="97"/>
                      <a:pt x="184" y="103"/>
                    </a:cubicBezTo>
                    <a:cubicBezTo>
                      <a:pt x="183" y="104"/>
                      <a:pt x="182" y="104"/>
                      <a:pt x="181" y="104"/>
                    </a:cubicBezTo>
                    <a:cubicBezTo>
                      <a:pt x="181" y="104"/>
                      <a:pt x="181" y="104"/>
                      <a:pt x="181" y="104"/>
                    </a:cubicBezTo>
                    <a:cubicBezTo>
                      <a:pt x="31" y="100"/>
                      <a:pt x="31" y="100"/>
                      <a:pt x="31" y="100"/>
                    </a:cubicBezTo>
                    <a:cubicBezTo>
                      <a:pt x="29" y="100"/>
                      <a:pt x="28" y="100"/>
                      <a:pt x="27" y="99"/>
                    </a:cubicBezTo>
                    <a:cubicBezTo>
                      <a:pt x="27" y="99"/>
                      <a:pt x="27" y="99"/>
                      <a:pt x="27" y="99"/>
                    </a:cubicBezTo>
                    <a:cubicBezTo>
                      <a:pt x="6" y="85"/>
                      <a:pt x="0" y="67"/>
                      <a:pt x="4" y="50"/>
                    </a:cubicBezTo>
                    <a:cubicBezTo>
                      <a:pt x="9" y="20"/>
                      <a:pt x="45" y="0"/>
                      <a:pt x="72" y="18"/>
                    </a:cubicBezTo>
                    <a:cubicBezTo>
                      <a:pt x="88" y="5"/>
                      <a:pt x="111" y="2"/>
                      <a:pt x="131" y="7"/>
                    </a:cubicBezTo>
                    <a:cubicBezTo>
                      <a:pt x="147" y="12"/>
                      <a:pt x="163" y="23"/>
                      <a:pt x="169" y="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a:endParaRPr lang="zh-CN" altLang="en-US" sz="1400">
                  <a:solidFill>
                    <a:srgbClr val="000000"/>
                  </a:solidFill>
                </a:endParaRPr>
              </a:p>
            </p:txBody>
          </p:sp>
          <p:sp>
            <p:nvSpPr>
              <p:cNvPr id="52" name="Freeform 227"/>
              <p:cNvSpPr>
                <a:spLocks/>
              </p:cNvSpPr>
              <p:nvPr/>
            </p:nvSpPr>
            <p:spPr bwMode="auto">
              <a:xfrm>
                <a:off x="4583113" y="4922838"/>
                <a:ext cx="169863" cy="46038"/>
              </a:xfrm>
              <a:custGeom>
                <a:avLst/>
                <a:gdLst>
                  <a:gd name="T0" fmla="*/ 38 w 45"/>
                  <a:gd name="T1" fmla="*/ 12 h 12"/>
                  <a:gd name="T2" fmla="*/ 45 w 45"/>
                  <a:gd name="T3" fmla="*/ 6 h 12"/>
                  <a:gd name="T4" fmla="*/ 38 w 45"/>
                  <a:gd name="T5" fmla="*/ 0 h 12"/>
                  <a:gd name="T6" fmla="*/ 6 w 45"/>
                  <a:gd name="T7" fmla="*/ 0 h 12"/>
                  <a:gd name="T8" fmla="*/ 0 w 45"/>
                  <a:gd name="T9" fmla="*/ 6 h 12"/>
                  <a:gd name="T10" fmla="*/ 6 w 45"/>
                  <a:gd name="T11" fmla="*/ 12 h 12"/>
                  <a:gd name="T12" fmla="*/ 38 w 45"/>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45" h="12">
                    <a:moveTo>
                      <a:pt x="38" y="12"/>
                    </a:moveTo>
                    <a:cubicBezTo>
                      <a:pt x="42" y="12"/>
                      <a:pt x="45" y="9"/>
                      <a:pt x="45" y="6"/>
                    </a:cubicBezTo>
                    <a:cubicBezTo>
                      <a:pt x="45" y="2"/>
                      <a:pt x="42" y="0"/>
                      <a:pt x="38" y="0"/>
                    </a:cubicBezTo>
                    <a:cubicBezTo>
                      <a:pt x="6" y="0"/>
                      <a:pt x="6" y="0"/>
                      <a:pt x="6" y="0"/>
                    </a:cubicBezTo>
                    <a:cubicBezTo>
                      <a:pt x="2" y="0"/>
                      <a:pt x="0" y="2"/>
                      <a:pt x="0" y="6"/>
                    </a:cubicBezTo>
                    <a:cubicBezTo>
                      <a:pt x="0" y="9"/>
                      <a:pt x="2" y="12"/>
                      <a:pt x="6" y="12"/>
                    </a:cubicBezTo>
                    <a:cubicBezTo>
                      <a:pt x="38" y="12"/>
                      <a:pt x="38" y="12"/>
                      <a:pt x="3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a:endParaRPr lang="zh-CN" altLang="en-US" sz="1400">
                  <a:solidFill>
                    <a:srgbClr val="000000"/>
                  </a:solidFill>
                </a:endParaRPr>
              </a:p>
            </p:txBody>
          </p:sp>
          <p:sp>
            <p:nvSpPr>
              <p:cNvPr id="53" name="Freeform 228"/>
              <p:cNvSpPr>
                <a:spLocks/>
              </p:cNvSpPr>
              <p:nvPr/>
            </p:nvSpPr>
            <p:spPr bwMode="auto">
              <a:xfrm>
                <a:off x="4610101" y="4862513"/>
                <a:ext cx="112713" cy="161925"/>
              </a:xfrm>
              <a:custGeom>
                <a:avLst/>
                <a:gdLst>
                  <a:gd name="T0" fmla="*/ 18 w 30"/>
                  <a:gd name="T1" fmla="*/ 39 h 43"/>
                  <a:gd name="T2" fmla="*/ 26 w 30"/>
                  <a:gd name="T3" fmla="*/ 41 h 43"/>
                  <a:gd name="T4" fmla="*/ 28 w 30"/>
                  <a:gd name="T5" fmla="*/ 33 h 43"/>
                  <a:gd name="T6" fmla="*/ 12 w 30"/>
                  <a:gd name="T7" fmla="*/ 4 h 43"/>
                  <a:gd name="T8" fmla="*/ 4 w 30"/>
                  <a:gd name="T9" fmla="*/ 2 h 43"/>
                  <a:gd name="T10" fmla="*/ 2 w 30"/>
                  <a:gd name="T11" fmla="*/ 10 h 43"/>
                  <a:gd name="T12" fmla="*/ 18 w 30"/>
                  <a:gd name="T13" fmla="*/ 39 h 43"/>
                </a:gdLst>
                <a:ahLst/>
                <a:cxnLst>
                  <a:cxn ang="0">
                    <a:pos x="T0" y="T1"/>
                  </a:cxn>
                  <a:cxn ang="0">
                    <a:pos x="T2" y="T3"/>
                  </a:cxn>
                  <a:cxn ang="0">
                    <a:pos x="T4" y="T5"/>
                  </a:cxn>
                  <a:cxn ang="0">
                    <a:pos x="T6" y="T7"/>
                  </a:cxn>
                  <a:cxn ang="0">
                    <a:pos x="T8" y="T9"/>
                  </a:cxn>
                  <a:cxn ang="0">
                    <a:pos x="T10" y="T11"/>
                  </a:cxn>
                  <a:cxn ang="0">
                    <a:pos x="T12" y="T13"/>
                  </a:cxn>
                </a:cxnLst>
                <a:rect l="0" t="0" r="r" b="b"/>
                <a:pathLst>
                  <a:path w="30" h="43">
                    <a:moveTo>
                      <a:pt x="18" y="39"/>
                    </a:moveTo>
                    <a:cubicBezTo>
                      <a:pt x="20" y="42"/>
                      <a:pt x="23" y="43"/>
                      <a:pt x="26" y="41"/>
                    </a:cubicBezTo>
                    <a:cubicBezTo>
                      <a:pt x="29" y="39"/>
                      <a:pt x="30" y="36"/>
                      <a:pt x="28" y="33"/>
                    </a:cubicBezTo>
                    <a:cubicBezTo>
                      <a:pt x="12" y="4"/>
                      <a:pt x="12" y="4"/>
                      <a:pt x="12" y="4"/>
                    </a:cubicBezTo>
                    <a:cubicBezTo>
                      <a:pt x="10" y="1"/>
                      <a:pt x="7" y="0"/>
                      <a:pt x="4" y="2"/>
                    </a:cubicBezTo>
                    <a:cubicBezTo>
                      <a:pt x="1" y="4"/>
                      <a:pt x="0" y="7"/>
                      <a:pt x="2" y="10"/>
                    </a:cubicBezTo>
                    <a:cubicBezTo>
                      <a:pt x="18" y="39"/>
                      <a:pt x="18" y="39"/>
                      <a:pt x="18" y="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a:endParaRPr lang="zh-CN" altLang="en-US" sz="1400">
                  <a:solidFill>
                    <a:srgbClr val="000000"/>
                  </a:solidFill>
                </a:endParaRPr>
              </a:p>
            </p:txBody>
          </p:sp>
          <p:sp>
            <p:nvSpPr>
              <p:cNvPr id="54" name="Freeform 229"/>
              <p:cNvSpPr>
                <a:spLocks/>
              </p:cNvSpPr>
              <p:nvPr/>
            </p:nvSpPr>
            <p:spPr bwMode="auto">
              <a:xfrm>
                <a:off x="4610101" y="4862513"/>
                <a:ext cx="112713" cy="161925"/>
              </a:xfrm>
              <a:custGeom>
                <a:avLst/>
                <a:gdLst>
                  <a:gd name="T0" fmla="*/ 2 w 30"/>
                  <a:gd name="T1" fmla="*/ 33 h 43"/>
                  <a:gd name="T2" fmla="*/ 4 w 30"/>
                  <a:gd name="T3" fmla="*/ 41 h 43"/>
                  <a:gd name="T4" fmla="*/ 12 w 30"/>
                  <a:gd name="T5" fmla="*/ 39 h 43"/>
                  <a:gd name="T6" fmla="*/ 28 w 30"/>
                  <a:gd name="T7" fmla="*/ 10 h 43"/>
                  <a:gd name="T8" fmla="*/ 26 w 30"/>
                  <a:gd name="T9" fmla="*/ 2 h 43"/>
                  <a:gd name="T10" fmla="*/ 18 w 30"/>
                  <a:gd name="T11" fmla="*/ 4 h 43"/>
                  <a:gd name="T12" fmla="*/ 2 w 30"/>
                  <a:gd name="T13" fmla="*/ 33 h 43"/>
                </a:gdLst>
                <a:ahLst/>
                <a:cxnLst>
                  <a:cxn ang="0">
                    <a:pos x="T0" y="T1"/>
                  </a:cxn>
                  <a:cxn ang="0">
                    <a:pos x="T2" y="T3"/>
                  </a:cxn>
                  <a:cxn ang="0">
                    <a:pos x="T4" y="T5"/>
                  </a:cxn>
                  <a:cxn ang="0">
                    <a:pos x="T6" y="T7"/>
                  </a:cxn>
                  <a:cxn ang="0">
                    <a:pos x="T8" y="T9"/>
                  </a:cxn>
                  <a:cxn ang="0">
                    <a:pos x="T10" y="T11"/>
                  </a:cxn>
                  <a:cxn ang="0">
                    <a:pos x="T12" y="T13"/>
                  </a:cxn>
                </a:cxnLst>
                <a:rect l="0" t="0" r="r" b="b"/>
                <a:pathLst>
                  <a:path w="30" h="43">
                    <a:moveTo>
                      <a:pt x="2" y="33"/>
                    </a:moveTo>
                    <a:cubicBezTo>
                      <a:pt x="0" y="36"/>
                      <a:pt x="1" y="39"/>
                      <a:pt x="4" y="41"/>
                    </a:cubicBezTo>
                    <a:cubicBezTo>
                      <a:pt x="7" y="43"/>
                      <a:pt x="10" y="42"/>
                      <a:pt x="12" y="39"/>
                    </a:cubicBezTo>
                    <a:cubicBezTo>
                      <a:pt x="28" y="10"/>
                      <a:pt x="28" y="10"/>
                      <a:pt x="28" y="10"/>
                    </a:cubicBezTo>
                    <a:cubicBezTo>
                      <a:pt x="30" y="7"/>
                      <a:pt x="29" y="4"/>
                      <a:pt x="26" y="2"/>
                    </a:cubicBezTo>
                    <a:cubicBezTo>
                      <a:pt x="23" y="0"/>
                      <a:pt x="20" y="1"/>
                      <a:pt x="18" y="4"/>
                    </a:cubicBezTo>
                    <a:cubicBezTo>
                      <a:pt x="2" y="33"/>
                      <a:pt x="2" y="33"/>
                      <a:pt x="2"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a:endParaRPr lang="zh-CN" altLang="en-US" sz="1400">
                  <a:solidFill>
                    <a:srgbClr val="000000"/>
                  </a:solidFill>
                </a:endParaRPr>
              </a:p>
            </p:txBody>
          </p:sp>
          <p:sp>
            <p:nvSpPr>
              <p:cNvPr id="55" name="Freeform 230"/>
              <p:cNvSpPr>
                <a:spLocks/>
              </p:cNvSpPr>
              <p:nvPr/>
            </p:nvSpPr>
            <p:spPr bwMode="auto">
              <a:xfrm>
                <a:off x="4733926" y="5087938"/>
                <a:ext cx="168275" cy="46038"/>
              </a:xfrm>
              <a:custGeom>
                <a:avLst/>
                <a:gdLst>
                  <a:gd name="T0" fmla="*/ 39 w 45"/>
                  <a:gd name="T1" fmla="*/ 12 h 12"/>
                  <a:gd name="T2" fmla="*/ 45 w 45"/>
                  <a:gd name="T3" fmla="*/ 6 h 12"/>
                  <a:gd name="T4" fmla="*/ 39 w 45"/>
                  <a:gd name="T5" fmla="*/ 0 h 12"/>
                  <a:gd name="T6" fmla="*/ 6 w 45"/>
                  <a:gd name="T7" fmla="*/ 0 h 12"/>
                  <a:gd name="T8" fmla="*/ 0 w 45"/>
                  <a:gd name="T9" fmla="*/ 6 h 12"/>
                  <a:gd name="T10" fmla="*/ 6 w 45"/>
                  <a:gd name="T11" fmla="*/ 12 h 12"/>
                  <a:gd name="T12" fmla="*/ 39 w 45"/>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45" h="12">
                    <a:moveTo>
                      <a:pt x="39" y="12"/>
                    </a:moveTo>
                    <a:cubicBezTo>
                      <a:pt x="42" y="12"/>
                      <a:pt x="45" y="9"/>
                      <a:pt x="45" y="6"/>
                    </a:cubicBezTo>
                    <a:cubicBezTo>
                      <a:pt x="45" y="3"/>
                      <a:pt x="42" y="0"/>
                      <a:pt x="39" y="0"/>
                    </a:cubicBezTo>
                    <a:cubicBezTo>
                      <a:pt x="6" y="0"/>
                      <a:pt x="6" y="0"/>
                      <a:pt x="6" y="0"/>
                    </a:cubicBezTo>
                    <a:cubicBezTo>
                      <a:pt x="2" y="0"/>
                      <a:pt x="0" y="3"/>
                      <a:pt x="0" y="6"/>
                    </a:cubicBezTo>
                    <a:cubicBezTo>
                      <a:pt x="0" y="9"/>
                      <a:pt x="2" y="12"/>
                      <a:pt x="6" y="12"/>
                    </a:cubicBezTo>
                    <a:cubicBezTo>
                      <a:pt x="39" y="12"/>
                      <a:pt x="39" y="12"/>
                      <a:pt x="39"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a:endParaRPr lang="zh-CN" altLang="en-US" sz="1400">
                  <a:solidFill>
                    <a:srgbClr val="000000"/>
                  </a:solidFill>
                </a:endParaRPr>
              </a:p>
            </p:txBody>
          </p:sp>
          <p:sp>
            <p:nvSpPr>
              <p:cNvPr id="56" name="Freeform 231"/>
              <p:cNvSpPr>
                <a:spLocks/>
              </p:cNvSpPr>
              <p:nvPr/>
            </p:nvSpPr>
            <p:spPr bwMode="auto">
              <a:xfrm>
                <a:off x="4759326" y="5032376"/>
                <a:ext cx="112713" cy="157163"/>
              </a:xfrm>
              <a:custGeom>
                <a:avLst/>
                <a:gdLst>
                  <a:gd name="T0" fmla="*/ 18 w 30"/>
                  <a:gd name="T1" fmla="*/ 38 h 42"/>
                  <a:gd name="T2" fmla="*/ 26 w 30"/>
                  <a:gd name="T3" fmla="*/ 40 h 42"/>
                  <a:gd name="T4" fmla="*/ 29 w 30"/>
                  <a:gd name="T5" fmla="*/ 32 h 42"/>
                  <a:gd name="T6" fmla="*/ 12 w 30"/>
                  <a:gd name="T7" fmla="*/ 4 h 42"/>
                  <a:gd name="T8" fmla="*/ 4 w 30"/>
                  <a:gd name="T9" fmla="*/ 1 h 42"/>
                  <a:gd name="T10" fmla="*/ 2 w 30"/>
                  <a:gd name="T11" fmla="*/ 10 h 42"/>
                  <a:gd name="T12" fmla="*/ 18 w 30"/>
                  <a:gd name="T13" fmla="*/ 38 h 42"/>
                </a:gdLst>
                <a:ahLst/>
                <a:cxnLst>
                  <a:cxn ang="0">
                    <a:pos x="T0" y="T1"/>
                  </a:cxn>
                  <a:cxn ang="0">
                    <a:pos x="T2" y="T3"/>
                  </a:cxn>
                  <a:cxn ang="0">
                    <a:pos x="T4" y="T5"/>
                  </a:cxn>
                  <a:cxn ang="0">
                    <a:pos x="T6" y="T7"/>
                  </a:cxn>
                  <a:cxn ang="0">
                    <a:pos x="T8" y="T9"/>
                  </a:cxn>
                  <a:cxn ang="0">
                    <a:pos x="T10" y="T11"/>
                  </a:cxn>
                  <a:cxn ang="0">
                    <a:pos x="T12" y="T13"/>
                  </a:cxn>
                </a:cxnLst>
                <a:rect l="0" t="0" r="r" b="b"/>
                <a:pathLst>
                  <a:path w="30" h="42">
                    <a:moveTo>
                      <a:pt x="18" y="38"/>
                    </a:moveTo>
                    <a:cubicBezTo>
                      <a:pt x="20" y="41"/>
                      <a:pt x="24" y="42"/>
                      <a:pt x="26" y="40"/>
                    </a:cubicBezTo>
                    <a:cubicBezTo>
                      <a:pt x="29" y="39"/>
                      <a:pt x="30" y="35"/>
                      <a:pt x="29" y="32"/>
                    </a:cubicBezTo>
                    <a:cubicBezTo>
                      <a:pt x="12" y="4"/>
                      <a:pt x="12" y="4"/>
                      <a:pt x="12" y="4"/>
                    </a:cubicBezTo>
                    <a:cubicBezTo>
                      <a:pt x="11" y="1"/>
                      <a:pt x="7" y="0"/>
                      <a:pt x="4" y="1"/>
                    </a:cubicBezTo>
                    <a:cubicBezTo>
                      <a:pt x="1" y="3"/>
                      <a:pt x="0" y="7"/>
                      <a:pt x="2" y="10"/>
                    </a:cubicBezTo>
                    <a:cubicBezTo>
                      <a:pt x="18" y="38"/>
                      <a:pt x="18" y="38"/>
                      <a:pt x="1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a:endParaRPr lang="zh-CN" altLang="en-US" sz="1400">
                  <a:solidFill>
                    <a:srgbClr val="000000"/>
                  </a:solidFill>
                </a:endParaRPr>
              </a:p>
            </p:txBody>
          </p:sp>
          <p:sp>
            <p:nvSpPr>
              <p:cNvPr id="57" name="Freeform 232"/>
              <p:cNvSpPr>
                <a:spLocks/>
              </p:cNvSpPr>
              <p:nvPr/>
            </p:nvSpPr>
            <p:spPr bwMode="auto">
              <a:xfrm>
                <a:off x="4759326" y="5032376"/>
                <a:ext cx="112713" cy="157163"/>
              </a:xfrm>
              <a:custGeom>
                <a:avLst/>
                <a:gdLst>
                  <a:gd name="T0" fmla="*/ 2 w 30"/>
                  <a:gd name="T1" fmla="*/ 32 h 42"/>
                  <a:gd name="T2" fmla="*/ 4 w 30"/>
                  <a:gd name="T3" fmla="*/ 40 h 42"/>
                  <a:gd name="T4" fmla="*/ 12 w 30"/>
                  <a:gd name="T5" fmla="*/ 38 h 42"/>
                  <a:gd name="T6" fmla="*/ 29 w 30"/>
                  <a:gd name="T7" fmla="*/ 10 h 42"/>
                  <a:gd name="T8" fmla="*/ 26 w 30"/>
                  <a:gd name="T9" fmla="*/ 1 h 42"/>
                  <a:gd name="T10" fmla="*/ 18 w 30"/>
                  <a:gd name="T11" fmla="*/ 4 h 42"/>
                  <a:gd name="T12" fmla="*/ 2 w 30"/>
                  <a:gd name="T13" fmla="*/ 32 h 42"/>
                </a:gdLst>
                <a:ahLst/>
                <a:cxnLst>
                  <a:cxn ang="0">
                    <a:pos x="T0" y="T1"/>
                  </a:cxn>
                  <a:cxn ang="0">
                    <a:pos x="T2" y="T3"/>
                  </a:cxn>
                  <a:cxn ang="0">
                    <a:pos x="T4" y="T5"/>
                  </a:cxn>
                  <a:cxn ang="0">
                    <a:pos x="T6" y="T7"/>
                  </a:cxn>
                  <a:cxn ang="0">
                    <a:pos x="T8" y="T9"/>
                  </a:cxn>
                  <a:cxn ang="0">
                    <a:pos x="T10" y="T11"/>
                  </a:cxn>
                  <a:cxn ang="0">
                    <a:pos x="T12" y="T13"/>
                  </a:cxn>
                </a:cxnLst>
                <a:rect l="0" t="0" r="r" b="b"/>
                <a:pathLst>
                  <a:path w="30" h="42">
                    <a:moveTo>
                      <a:pt x="2" y="32"/>
                    </a:moveTo>
                    <a:cubicBezTo>
                      <a:pt x="0" y="35"/>
                      <a:pt x="1" y="39"/>
                      <a:pt x="4" y="40"/>
                    </a:cubicBezTo>
                    <a:cubicBezTo>
                      <a:pt x="7" y="42"/>
                      <a:pt x="11" y="41"/>
                      <a:pt x="12" y="38"/>
                    </a:cubicBezTo>
                    <a:cubicBezTo>
                      <a:pt x="29" y="10"/>
                      <a:pt x="29" y="10"/>
                      <a:pt x="29" y="10"/>
                    </a:cubicBezTo>
                    <a:cubicBezTo>
                      <a:pt x="30" y="7"/>
                      <a:pt x="29" y="3"/>
                      <a:pt x="26" y="1"/>
                    </a:cubicBezTo>
                    <a:cubicBezTo>
                      <a:pt x="24" y="0"/>
                      <a:pt x="20" y="1"/>
                      <a:pt x="18" y="4"/>
                    </a:cubicBezTo>
                    <a:cubicBezTo>
                      <a:pt x="2" y="32"/>
                      <a:pt x="2" y="32"/>
                      <a:pt x="2"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a:endParaRPr lang="zh-CN" altLang="en-US" sz="1400">
                  <a:solidFill>
                    <a:srgbClr val="000000"/>
                  </a:solidFill>
                </a:endParaRPr>
              </a:p>
            </p:txBody>
          </p:sp>
          <p:sp>
            <p:nvSpPr>
              <p:cNvPr id="58" name="Freeform 233"/>
              <p:cNvSpPr>
                <a:spLocks/>
              </p:cNvSpPr>
              <p:nvPr/>
            </p:nvSpPr>
            <p:spPr bwMode="auto">
              <a:xfrm>
                <a:off x="4970463" y="5002213"/>
                <a:ext cx="168275" cy="44450"/>
              </a:xfrm>
              <a:custGeom>
                <a:avLst/>
                <a:gdLst>
                  <a:gd name="T0" fmla="*/ 39 w 45"/>
                  <a:gd name="T1" fmla="*/ 12 h 12"/>
                  <a:gd name="T2" fmla="*/ 45 w 45"/>
                  <a:gd name="T3" fmla="*/ 6 h 12"/>
                  <a:gd name="T4" fmla="*/ 39 w 45"/>
                  <a:gd name="T5" fmla="*/ 0 h 12"/>
                  <a:gd name="T6" fmla="*/ 6 w 45"/>
                  <a:gd name="T7" fmla="*/ 0 h 12"/>
                  <a:gd name="T8" fmla="*/ 0 w 45"/>
                  <a:gd name="T9" fmla="*/ 6 h 12"/>
                  <a:gd name="T10" fmla="*/ 6 w 45"/>
                  <a:gd name="T11" fmla="*/ 12 h 12"/>
                  <a:gd name="T12" fmla="*/ 39 w 45"/>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45" h="12">
                    <a:moveTo>
                      <a:pt x="39" y="12"/>
                    </a:moveTo>
                    <a:cubicBezTo>
                      <a:pt x="42" y="12"/>
                      <a:pt x="45" y="9"/>
                      <a:pt x="45" y="6"/>
                    </a:cubicBezTo>
                    <a:cubicBezTo>
                      <a:pt x="45" y="2"/>
                      <a:pt x="42" y="0"/>
                      <a:pt x="39" y="0"/>
                    </a:cubicBezTo>
                    <a:cubicBezTo>
                      <a:pt x="6" y="0"/>
                      <a:pt x="6" y="0"/>
                      <a:pt x="6" y="0"/>
                    </a:cubicBezTo>
                    <a:cubicBezTo>
                      <a:pt x="2" y="0"/>
                      <a:pt x="0" y="2"/>
                      <a:pt x="0" y="6"/>
                    </a:cubicBezTo>
                    <a:cubicBezTo>
                      <a:pt x="0" y="9"/>
                      <a:pt x="2" y="12"/>
                      <a:pt x="6" y="12"/>
                    </a:cubicBezTo>
                    <a:cubicBezTo>
                      <a:pt x="39" y="12"/>
                      <a:pt x="39" y="12"/>
                      <a:pt x="39"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a:endParaRPr lang="zh-CN" altLang="en-US" sz="1400">
                  <a:solidFill>
                    <a:srgbClr val="000000"/>
                  </a:solidFill>
                </a:endParaRPr>
              </a:p>
            </p:txBody>
          </p:sp>
          <p:sp>
            <p:nvSpPr>
              <p:cNvPr id="59" name="Freeform 234"/>
              <p:cNvSpPr>
                <a:spLocks/>
              </p:cNvSpPr>
              <p:nvPr/>
            </p:nvSpPr>
            <p:spPr bwMode="auto">
              <a:xfrm>
                <a:off x="4995863" y="4945063"/>
                <a:ext cx="112713" cy="158750"/>
              </a:xfrm>
              <a:custGeom>
                <a:avLst/>
                <a:gdLst>
                  <a:gd name="T0" fmla="*/ 18 w 30"/>
                  <a:gd name="T1" fmla="*/ 38 h 42"/>
                  <a:gd name="T2" fmla="*/ 26 w 30"/>
                  <a:gd name="T3" fmla="*/ 40 h 42"/>
                  <a:gd name="T4" fmla="*/ 29 w 30"/>
                  <a:gd name="T5" fmla="*/ 32 h 42"/>
                  <a:gd name="T6" fmla="*/ 12 w 30"/>
                  <a:gd name="T7" fmla="*/ 3 h 42"/>
                  <a:gd name="T8" fmla="*/ 4 w 30"/>
                  <a:gd name="T9" fmla="*/ 1 h 42"/>
                  <a:gd name="T10" fmla="*/ 2 w 30"/>
                  <a:gd name="T11" fmla="*/ 9 h 42"/>
                  <a:gd name="T12" fmla="*/ 18 w 30"/>
                  <a:gd name="T13" fmla="*/ 38 h 42"/>
                </a:gdLst>
                <a:ahLst/>
                <a:cxnLst>
                  <a:cxn ang="0">
                    <a:pos x="T0" y="T1"/>
                  </a:cxn>
                  <a:cxn ang="0">
                    <a:pos x="T2" y="T3"/>
                  </a:cxn>
                  <a:cxn ang="0">
                    <a:pos x="T4" y="T5"/>
                  </a:cxn>
                  <a:cxn ang="0">
                    <a:pos x="T6" y="T7"/>
                  </a:cxn>
                  <a:cxn ang="0">
                    <a:pos x="T8" y="T9"/>
                  </a:cxn>
                  <a:cxn ang="0">
                    <a:pos x="T10" y="T11"/>
                  </a:cxn>
                  <a:cxn ang="0">
                    <a:pos x="T12" y="T13"/>
                  </a:cxn>
                </a:cxnLst>
                <a:rect l="0" t="0" r="r" b="b"/>
                <a:pathLst>
                  <a:path w="30" h="42">
                    <a:moveTo>
                      <a:pt x="18" y="38"/>
                    </a:moveTo>
                    <a:cubicBezTo>
                      <a:pt x="20" y="41"/>
                      <a:pt x="23" y="42"/>
                      <a:pt x="26" y="40"/>
                    </a:cubicBezTo>
                    <a:cubicBezTo>
                      <a:pt x="29" y="38"/>
                      <a:pt x="30" y="35"/>
                      <a:pt x="29" y="32"/>
                    </a:cubicBezTo>
                    <a:cubicBezTo>
                      <a:pt x="12" y="3"/>
                      <a:pt x="12" y="3"/>
                      <a:pt x="12" y="3"/>
                    </a:cubicBezTo>
                    <a:cubicBezTo>
                      <a:pt x="10" y="1"/>
                      <a:pt x="7" y="0"/>
                      <a:pt x="4" y="1"/>
                    </a:cubicBezTo>
                    <a:cubicBezTo>
                      <a:pt x="1" y="3"/>
                      <a:pt x="0" y="7"/>
                      <a:pt x="2" y="9"/>
                    </a:cubicBezTo>
                    <a:cubicBezTo>
                      <a:pt x="18" y="38"/>
                      <a:pt x="18" y="38"/>
                      <a:pt x="1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a:endParaRPr lang="zh-CN" altLang="en-US" sz="1400">
                  <a:solidFill>
                    <a:srgbClr val="000000"/>
                  </a:solidFill>
                </a:endParaRPr>
              </a:p>
            </p:txBody>
          </p:sp>
          <p:sp>
            <p:nvSpPr>
              <p:cNvPr id="60" name="Freeform 235"/>
              <p:cNvSpPr>
                <a:spLocks/>
              </p:cNvSpPr>
              <p:nvPr/>
            </p:nvSpPr>
            <p:spPr bwMode="auto">
              <a:xfrm>
                <a:off x="4995863" y="4945063"/>
                <a:ext cx="112713" cy="158750"/>
              </a:xfrm>
              <a:custGeom>
                <a:avLst/>
                <a:gdLst>
                  <a:gd name="T0" fmla="*/ 2 w 30"/>
                  <a:gd name="T1" fmla="*/ 32 h 42"/>
                  <a:gd name="T2" fmla="*/ 4 w 30"/>
                  <a:gd name="T3" fmla="*/ 40 h 42"/>
                  <a:gd name="T4" fmla="*/ 12 w 30"/>
                  <a:gd name="T5" fmla="*/ 38 h 42"/>
                  <a:gd name="T6" fmla="*/ 29 w 30"/>
                  <a:gd name="T7" fmla="*/ 9 h 42"/>
                  <a:gd name="T8" fmla="*/ 26 w 30"/>
                  <a:gd name="T9" fmla="*/ 1 h 42"/>
                  <a:gd name="T10" fmla="*/ 18 w 30"/>
                  <a:gd name="T11" fmla="*/ 3 h 42"/>
                  <a:gd name="T12" fmla="*/ 2 w 30"/>
                  <a:gd name="T13" fmla="*/ 32 h 42"/>
                </a:gdLst>
                <a:ahLst/>
                <a:cxnLst>
                  <a:cxn ang="0">
                    <a:pos x="T0" y="T1"/>
                  </a:cxn>
                  <a:cxn ang="0">
                    <a:pos x="T2" y="T3"/>
                  </a:cxn>
                  <a:cxn ang="0">
                    <a:pos x="T4" y="T5"/>
                  </a:cxn>
                  <a:cxn ang="0">
                    <a:pos x="T6" y="T7"/>
                  </a:cxn>
                  <a:cxn ang="0">
                    <a:pos x="T8" y="T9"/>
                  </a:cxn>
                  <a:cxn ang="0">
                    <a:pos x="T10" y="T11"/>
                  </a:cxn>
                  <a:cxn ang="0">
                    <a:pos x="T12" y="T13"/>
                  </a:cxn>
                </a:cxnLst>
                <a:rect l="0" t="0" r="r" b="b"/>
                <a:pathLst>
                  <a:path w="30" h="42">
                    <a:moveTo>
                      <a:pt x="2" y="32"/>
                    </a:moveTo>
                    <a:cubicBezTo>
                      <a:pt x="0" y="35"/>
                      <a:pt x="1" y="38"/>
                      <a:pt x="4" y="40"/>
                    </a:cubicBezTo>
                    <a:cubicBezTo>
                      <a:pt x="7" y="42"/>
                      <a:pt x="10" y="41"/>
                      <a:pt x="12" y="38"/>
                    </a:cubicBezTo>
                    <a:cubicBezTo>
                      <a:pt x="29" y="9"/>
                      <a:pt x="29" y="9"/>
                      <a:pt x="29" y="9"/>
                    </a:cubicBezTo>
                    <a:cubicBezTo>
                      <a:pt x="30" y="7"/>
                      <a:pt x="29" y="3"/>
                      <a:pt x="26" y="1"/>
                    </a:cubicBezTo>
                    <a:cubicBezTo>
                      <a:pt x="23" y="0"/>
                      <a:pt x="20" y="1"/>
                      <a:pt x="18" y="3"/>
                    </a:cubicBezTo>
                    <a:cubicBezTo>
                      <a:pt x="2" y="32"/>
                      <a:pt x="2" y="32"/>
                      <a:pt x="2"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a:endParaRPr lang="zh-CN" altLang="en-US" sz="1400">
                  <a:solidFill>
                    <a:srgbClr val="000000"/>
                  </a:solidFill>
                </a:endParaRPr>
              </a:p>
            </p:txBody>
          </p:sp>
        </p:grpSp>
      </p:grpSp>
      <p:sp>
        <p:nvSpPr>
          <p:cNvPr id="65" name="文本框 10"/>
          <p:cNvSpPr txBox="1">
            <a:spLocks noChangeArrowheads="1"/>
          </p:cNvSpPr>
          <p:nvPr/>
        </p:nvSpPr>
        <p:spPr bwMode="auto">
          <a:xfrm>
            <a:off x="971600" y="208664"/>
            <a:ext cx="3510057" cy="346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1" tIns="34285" rIns="68571" bIns="34285">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r>
              <a:rPr lang="zh-CN" altLang="en-US" sz="1800" b="1" dirty="0" smtClean="0">
                <a:latin typeface="+mn-ea"/>
                <a:ea typeface="+mn-ea"/>
              </a:rPr>
              <a:t>添加文字内容</a:t>
            </a:r>
            <a:r>
              <a:rPr lang="zh-CN" altLang="en-US" sz="1200" b="1" dirty="0" smtClean="0">
                <a:latin typeface="+mn-ea"/>
                <a:ea typeface="+mn-ea"/>
              </a:rPr>
              <a:t>（</a:t>
            </a:r>
            <a:r>
              <a:rPr lang="zh-CN" altLang="en-US" sz="1200" b="1" dirty="0">
                <a:latin typeface="+mn-ea"/>
                <a:ea typeface="+mn-ea"/>
              </a:rPr>
              <a:t>文字可以编辑）</a:t>
            </a:r>
            <a:endParaRPr lang="zh-CN" altLang="en-US" sz="1200" b="1" dirty="0">
              <a:latin typeface="+mn-ea"/>
              <a:ea typeface="+mn-ea"/>
              <a:cs typeface="+mn-ea"/>
              <a:sym typeface="+mn-lt"/>
            </a:endParaRPr>
          </a:p>
        </p:txBody>
      </p:sp>
    </p:spTree>
    <p:extLst>
      <p:ext uri="{BB962C8B-B14F-4D97-AF65-F5344CB8AC3E}">
        <p14:creationId xmlns:p14="http://schemas.microsoft.com/office/powerpoint/2010/main" val="2937804924"/>
      </p:ext>
    </p:extLst>
  </p:cSld>
  <p:clrMapOvr>
    <a:masterClrMapping/>
  </p:clrMapOvr>
  <mc:AlternateContent xmlns:mc="http://schemas.openxmlformats.org/markup-compatibility/2006" xmlns:p14="http://schemas.microsoft.com/office/powerpoint/2010/main">
    <mc:Choice Requires="p14">
      <p:transition spd="slow" p14:dur="1600" advTm="0">
        <p14:gallery dir="l"/>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65"/>
                                        </p:tgtEl>
                                        <p:attrNameLst>
                                          <p:attrName>style.visibility</p:attrName>
                                        </p:attrNameLst>
                                      </p:cBhvr>
                                      <p:to>
                                        <p:strVal val="visible"/>
                                      </p:to>
                                    </p:set>
                                    <p:animEffect transition="in" filter="wipe(left)">
                                      <p:cBhvr>
                                        <p:cTn id="7" dur="500"/>
                                        <p:tgtEl>
                                          <p:spTgt spid="65"/>
                                        </p:tgtEl>
                                      </p:cBhvr>
                                    </p:animEffect>
                                  </p:childTnLst>
                                </p:cTn>
                              </p:par>
                            </p:childTnLst>
                          </p:cTn>
                        </p:par>
                      </p:childTnLst>
                    </p:cTn>
                  </p:par>
                  <p:par>
                    <p:cTn id="8" fill="hold">
                      <p:stCondLst>
                        <p:cond delay="indefinite"/>
                      </p:stCondLst>
                      <p:childTnLst>
                        <p:par>
                          <p:cTn id="9" fill="hold">
                            <p:stCondLst>
                              <p:cond delay="0"/>
                            </p:stCondLst>
                            <p:childTnLst>
                              <p:par>
                                <p:cTn id="10" presetID="15"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p:cTn id="12" dur="1000" fill="hold"/>
                                        <p:tgtEl>
                                          <p:spTgt spid="2"/>
                                        </p:tgtEl>
                                        <p:attrNameLst>
                                          <p:attrName>ppt_w</p:attrName>
                                        </p:attrNameLst>
                                      </p:cBhvr>
                                      <p:tavLst>
                                        <p:tav tm="0">
                                          <p:val>
                                            <p:fltVal val="0"/>
                                          </p:val>
                                        </p:tav>
                                        <p:tav tm="100000">
                                          <p:val>
                                            <p:strVal val="#ppt_w"/>
                                          </p:val>
                                        </p:tav>
                                      </p:tavLst>
                                    </p:anim>
                                    <p:anim calcmode="lin" valueType="num">
                                      <p:cBhvr>
                                        <p:cTn id="13" dur="1000" fill="hold"/>
                                        <p:tgtEl>
                                          <p:spTgt spid="2"/>
                                        </p:tgtEl>
                                        <p:attrNameLst>
                                          <p:attrName>ppt_h</p:attrName>
                                        </p:attrNameLst>
                                      </p:cBhvr>
                                      <p:tavLst>
                                        <p:tav tm="0">
                                          <p:val>
                                            <p:fltVal val="0"/>
                                          </p:val>
                                        </p:tav>
                                        <p:tav tm="100000">
                                          <p:val>
                                            <p:strVal val="#ppt_h"/>
                                          </p:val>
                                        </p:tav>
                                      </p:tavLst>
                                    </p:anim>
                                    <p:anim calcmode="lin" valueType="num">
                                      <p:cBhvr>
                                        <p:cTn id="14" dur="1000" fill="hold"/>
                                        <p:tgtEl>
                                          <p:spTgt spid="2"/>
                                        </p:tgtEl>
                                        <p:attrNameLst>
                                          <p:attrName>ppt_x</p:attrName>
                                        </p:attrNameLst>
                                      </p:cBhvr>
                                      <p:tavLst>
                                        <p:tav tm="0" fmla="#ppt_x+(cos(-2*pi*(1-$))*-#ppt_x-sin(-2*pi*(1-$))*(1-#ppt_y))*(1-$)">
                                          <p:val>
                                            <p:fltVal val="0"/>
                                          </p:val>
                                        </p:tav>
                                        <p:tav tm="100000">
                                          <p:val>
                                            <p:fltVal val="1"/>
                                          </p:val>
                                        </p:tav>
                                      </p:tavLst>
                                    </p:anim>
                                    <p:anim calcmode="lin" valueType="num">
                                      <p:cBhvr>
                                        <p:cTn id="15" dur="1000" fill="hold"/>
                                        <p:tgtEl>
                                          <p:spTgt spid="2"/>
                                        </p:tgtEl>
                                        <p:attrNameLst>
                                          <p:attrName>ppt_y</p:attrName>
                                        </p:attrNameLst>
                                      </p:cBhvr>
                                      <p:tavLst>
                                        <p:tav tm="0" fmla="#ppt_y+(sin(-2*pi*(1-$))*-#ppt_x+cos(-2*pi*(1-$))*(1-#ppt_y))*(1-$)">
                                          <p:val>
                                            <p:fltVal val="0"/>
                                          </p:val>
                                        </p:tav>
                                        <p:tav tm="100000">
                                          <p:val>
                                            <p:fltVal val="1"/>
                                          </p:val>
                                        </p:tav>
                                      </p:tavLst>
                                    </p:anim>
                                  </p:childTnLst>
                                </p:cTn>
                              </p:par>
                              <p:par>
                                <p:cTn id="16" presetID="15" presetClass="entr" presetSubtype="0" fill="hold" nodeType="withEffect">
                                  <p:stCondLst>
                                    <p:cond delay="0"/>
                                  </p:stCondLst>
                                  <p:childTnLst>
                                    <p:set>
                                      <p:cBhvr>
                                        <p:cTn id="17" dur="1" fill="hold">
                                          <p:stCondLst>
                                            <p:cond delay="0"/>
                                          </p:stCondLst>
                                        </p:cTn>
                                        <p:tgtEl>
                                          <p:spTgt spid="3"/>
                                        </p:tgtEl>
                                        <p:attrNameLst>
                                          <p:attrName>style.visibility</p:attrName>
                                        </p:attrNameLst>
                                      </p:cBhvr>
                                      <p:to>
                                        <p:strVal val="visible"/>
                                      </p:to>
                                    </p:set>
                                    <p:anim calcmode="lin" valueType="num">
                                      <p:cBhvr>
                                        <p:cTn id="18" dur="1000" fill="hold"/>
                                        <p:tgtEl>
                                          <p:spTgt spid="3"/>
                                        </p:tgtEl>
                                        <p:attrNameLst>
                                          <p:attrName>ppt_w</p:attrName>
                                        </p:attrNameLst>
                                      </p:cBhvr>
                                      <p:tavLst>
                                        <p:tav tm="0">
                                          <p:val>
                                            <p:fltVal val="0"/>
                                          </p:val>
                                        </p:tav>
                                        <p:tav tm="100000">
                                          <p:val>
                                            <p:strVal val="#ppt_w"/>
                                          </p:val>
                                        </p:tav>
                                      </p:tavLst>
                                    </p:anim>
                                    <p:anim calcmode="lin" valueType="num">
                                      <p:cBhvr>
                                        <p:cTn id="19" dur="1000" fill="hold"/>
                                        <p:tgtEl>
                                          <p:spTgt spid="3"/>
                                        </p:tgtEl>
                                        <p:attrNameLst>
                                          <p:attrName>ppt_h</p:attrName>
                                        </p:attrNameLst>
                                      </p:cBhvr>
                                      <p:tavLst>
                                        <p:tav tm="0">
                                          <p:val>
                                            <p:fltVal val="0"/>
                                          </p:val>
                                        </p:tav>
                                        <p:tav tm="100000">
                                          <p:val>
                                            <p:strVal val="#ppt_h"/>
                                          </p:val>
                                        </p:tav>
                                      </p:tavLst>
                                    </p:anim>
                                    <p:anim calcmode="lin" valueType="num">
                                      <p:cBhvr>
                                        <p:cTn id="20" dur="1000" fill="hold"/>
                                        <p:tgtEl>
                                          <p:spTgt spid="3"/>
                                        </p:tgtEl>
                                        <p:attrNameLst>
                                          <p:attrName>ppt_x</p:attrName>
                                        </p:attrNameLst>
                                      </p:cBhvr>
                                      <p:tavLst>
                                        <p:tav tm="0" fmla="#ppt_x+(cos(-2*pi*(1-$))*-#ppt_x-sin(-2*pi*(1-$))*(1-#ppt_y))*(1-$)">
                                          <p:val>
                                            <p:fltVal val="0"/>
                                          </p:val>
                                        </p:tav>
                                        <p:tav tm="100000">
                                          <p:val>
                                            <p:fltVal val="1"/>
                                          </p:val>
                                        </p:tav>
                                      </p:tavLst>
                                    </p:anim>
                                    <p:anim calcmode="lin" valueType="num">
                                      <p:cBhvr>
                                        <p:cTn id="21" dur="1000" fill="hold"/>
                                        <p:tgtEl>
                                          <p:spTgt spid="3"/>
                                        </p:tgtEl>
                                        <p:attrNameLst>
                                          <p:attrName>ppt_y</p:attrName>
                                        </p:attrNameLst>
                                      </p:cBhvr>
                                      <p:tavLst>
                                        <p:tav tm="0" fmla="#ppt_y+(sin(-2*pi*(1-$))*-#ppt_x+cos(-2*pi*(1-$))*(1-#ppt_y))*(1-$)">
                                          <p:val>
                                            <p:fltVal val="0"/>
                                          </p:val>
                                        </p:tav>
                                        <p:tav tm="100000">
                                          <p:val>
                                            <p:fltVal val="1"/>
                                          </p:val>
                                        </p:tav>
                                      </p:tavLst>
                                    </p:anim>
                                  </p:childTnLst>
                                </p:cTn>
                              </p:par>
                              <p:par>
                                <p:cTn id="22" presetID="15" presetClass="entr" presetSubtype="0" fill="hold" nodeType="withEffect">
                                  <p:stCondLst>
                                    <p:cond delay="0"/>
                                  </p:stCondLst>
                                  <p:childTnLst>
                                    <p:set>
                                      <p:cBhvr>
                                        <p:cTn id="23" dur="1" fill="hold">
                                          <p:stCondLst>
                                            <p:cond delay="0"/>
                                          </p:stCondLst>
                                        </p:cTn>
                                        <p:tgtEl>
                                          <p:spTgt spid="4"/>
                                        </p:tgtEl>
                                        <p:attrNameLst>
                                          <p:attrName>style.visibility</p:attrName>
                                        </p:attrNameLst>
                                      </p:cBhvr>
                                      <p:to>
                                        <p:strVal val="visible"/>
                                      </p:to>
                                    </p:set>
                                    <p:anim calcmode="lin" valueType="num">
                                      <p:cBhvr>
                                        <p:cTn id="24" dur="1000" fill="hold"/>
                                        <p:tgtEl>
                                          <p:spTgt spid="4"/>
                                        </p:tgtEl>
                                        <p:attrNameLst>
                                          <p:attrName>ppt_w</p:attrName>
                                        </p:attrNameLst>
                                      </p:cBhvr>
                                      <p:tavLst>
                                        <p:tav tm="0">
                                          <p:val>
                                            <p:fltVal val="0"/>
                                          </p:val>
                                        </p:tav>
                                        <p:tav tm="100000">
                                          <p:val>
                                            <p:strVal val="#ppt_w"/>
                                          </p:val>
                                        </p:tav>
                                      </p:tavLst>
                                    </p:anim>
                                    <p:anim calcmode="lin" valueType="num">
                                      <p:cBhvr>
                                        <p:cTn id="25" dur="1000" fill="hold"/>
                                        <p:tgtEl>
                                          <p:spTgt spid="4"/>
                                        </p:tgtEl>
                                        <p:attrNameLst>
                                          <p:attrName>ppt_h</p:attrName>
                                        </p:attrNameLst>
                                      </p:cBhvr>
                                      <p:tavLst>
                                        <p:tav tm="0">
                                          <p:val>
                                            <p:fltVal val="0"/>
                                          </p:val>
                                        </p:tav>
                                        <p:tav tm="100000">
                                          <p:val>
                                            <p:strVal val="#ppt_h"/>
                                          </p:val>
                                        </p:tav>
                                      </p:tavLst>
                                    </p:anim>
                                    <p:anim calcmode="lin" valueType="num">
                                      <p:cBhvr>
                                        <p:cTn id="26" dur="1000" fill="hold"/>
                                        <p:tgtEl>
                                          <p:spTgt spid="4"/>
                                        </p:tgtEl>
                                        <p:attrNameLst>
                                          <p:attrName>ppt_x</p:attrName>
                                        </p:attrNameLst>
                                      </p:cBhvr>
                                      <p:tavLst>
                                        <p:tav tm="0" fmla="#ppt_x+(cos(-2*pi*(1-$))*-#ppt_x-sin(-2*pi*(1-$))*(1-#ppt_y))*(1-$)">
                                          <p:val>
                                            <p:fltVal val="0"/>
                                          </p:val>
                                        </p:tav>
                                        <p:tav tm="100000">
                                          <p:val>
                                            <p:fltVal val="1"/>
                                          </p:val>
                                        </p:tav>
                                      </p:tavLst>
                                    </p:anim>
                                    <p:anim calcmode="lin" valueType="num">
                                      <p:cBhvr>
                                        <p:cTn id="27" dur="1000" fill="hold"/>
                                        <p:tgtEl>
                                          <p:spTgt spid="4"/>
                                        </p:tgtEl>
                                        <p:attrNameLst>
                                          <p:attrName>ppt_y</p:attrName>
                                        </p:attrNameLst>
                                      </p:cBhvr>
                                      <p:tavLst>
                                        <p:tav tm="0" fmla="#ppt_y+(sin(-2*pi*(1-$))*-#ppt_x+cos(-2*pi*(1-$))*(1-#ppt_y))*(1-$)">
                                          <p:val>
                                            <p:fltVal val="0"/>
                                          </p:val>
                                        </p:tav>
                                        <p:tav tm="100000">
                                          <p:val>
                                            <p:fltVal val="1"/>
                                          </p:val>
                                        </p:tav>
                                      </p:tavLst>
                                    </p:anim>
                                  </p:childTnLst>
                                </p:cTn>
                              </p:par>
                              <p:par>
                                <p:cTn id="28" presetID="15" presetClass="entr" presetSubtype="0" fill="hold" nodeType="withEffect">
                                  <p:stCondLst>
                                    <p:cond delay="0"/>
                                  </p:stCondLst>
                                  <p:childTnLst>
                                    <p:set>
                                      <p:cBhvr>
                                        <p:cTn id="29" dur="1" fill="hold">
                                          <p:stCondLst>
                                            <p:cond delay="0"/>
                                          </p:stCondLst>
                                        </p:cTn>
                                        <p:tgtEl>
                                          <p:spTgt spid="5"/>
                                        </p:tgtEl>
                                        <p:attrNameLst>
                                          <p:attrName>style.visibility</p:attrName>
                                        </p:attrNameLst>
                                      </p:cBhvr>
                                      <p:to>
                                        <p:strVal val="visible"/>
                                      </p:to>
                                    </p:set>
                                    <p:anim calcmode="lin" valueType="num">
                                      <p:cBhvr>
                                        <p:cTn id="30" dur="1000" fill="hold"/>
                                        <p:tgtEl>
                                          <p:spTgt spid="5"/>
                                        </p:tgtEl>
                                        <p:attrNameLst>
                                          <p:attrName>ppt_w</p:attrName>
                                        </p:attrNameLst>
                                      </p:cBhvr>
                                      <p:tavLst>
                                        <p:tav tm="0">
                                          <p:val>
                                            <p:fltVal val="0"/>
                                          </p:val>
                                        </p:tav>
                                        <p:tav tm="100000">
                                          <p:val>
                                            <p:strVal val="#ppt_w"/>
                                          </p:val>
                                        </p:tav>
                                      </p:tavLst>
                                    </p:anim>
                                    <p:anim calcmode="lin" valueType="num">
                                      <p:cBhvr>
                                        <p:cTn id="31" dur="1000" fill="hold"/>
                                        <p:tgtEl>
                                          <p:spTgt spid="5"/>
                                        </p:tgtEl>
                                        <p:attrNameLst>
                                          <p:attrName>ppt_h</p:attrName>
                                        </p:attrNameLst>
                                      </p:cBhvr>
                                      <p:tavLst>
                                        <p:tav tm="0">
                                          <p:val>
                                            <p:fltVal val="0"/>
                                          </p:val>
                                        </p:tav>
                                        <p:tav tm="100000">
                                          <p:val>
                                            <p:strVal val="#ppt_h"/>
                                          </p:val>
                                        </p:tav>
                                      </p:tavLst>
                                    </p:anim>
                                    <p:anim calcmode="lin" valueType="num">
                                      <p:cBhvr>
                                        <p:cTn id="32" dur="1000" fill="hold"/>
                                        <p:tgtEl>
                                          <p:spTgt spid="5"/>
                                        </p:tgtEl>
                                        <p:attrNameLst>
                                          <p:attrName>ppt_x</p:attrName>
                                        </p:attrNameLst>
                                      </p:cBhvr>
                                      <p:tavLst>
                                        <p:tav tm="0" fmla="#ppt_x+(cos(-2*pi*(1-$))*-#ppt_x-sin(-2*pi*(1-$))*(1-#ppt_y))*(1-$)">
                                          <p:val>
                                            <p:fltVal val="0"/>
                                          </p:val>
                                        </p:tav>
                                        <p:tav tm="100000">
                                          <p:val>
                                            <p:fltVal val="1"/>
                                          </p:val>
                                        </p:tav>
                                      </p:tavLst>
                                    </p:anim>
                                    <p:anim calcmode="lin" valueType="num">
                                      <p:cBhvr>
                                        <p:cTn id="33" dur="1000" fill="hold"/>
                                        <p:tgtEl>
                                          <p:spTgt spid="5"/>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26"/>
                                        </p:tgtEl>
                                        <p:attrNameLst>
                                          <p:attrName>style.visibility</p:attrName>
                                        </p:attrNameLst>
                                      </p:cBhvr>
                                      <p:to>
                                        <p:strVal val="visible"/>
                                      </p:to>
                                    </p:set>
                                    <p:animEffect transition="in" filter="fade">
                                      <p:cBhvr>
                                        <p:cTn id="38" dur="500"/>
                                        <p:tgtEl>
                                          <p:spTgt spid="26"/>
                                        </p:tgtEl>
                                      </p:cBhvr>
                                    </p:animEffect>
                                  </p:childTnLst>
                                </p:cTn>
                              </p:par>
                            </p:childTnLst>
                          </p:cTn>
                        </p:par>
                      </p:childTnLst>
                    </p:cTn>
                  </p:par>
                  <p:par>
                    <p:cTn id="39" fill="hold">
                      <p:stCondLst>
                        <p:cond delay="indefinite"/>
                      </p:stCondLst>
                      <p:childTnLst>
                        <p:par>
                          <p:cTn id="40" fill="hold">
                            <p:stCondLst>
                              <p:cond delay="0"/>
                            </p:stCondLst>
                            <p:childTnLst>
                              <p:par>
                                <p:cTn id="41" presetID="12" presetClass="entr" presetSubtype="2" fill="hold" nodeType="clickEffect">
                                  <p:stCondLst>
                                    <p:cond delay="0"/>
                                  </p:stCondLst>
                                  <p:childTnLst>
                                    <p:set>
                                      <p:cBhvr>
                                        <p:cTn id="42" dur="1" fill="hold">
                                          <p:stCondLst>
                                            <p:cond delay="0"/>
                                          </p:stCondLst>
                                        </p:cTn>
                                        <p:tgtEl>
                                          <p:spTgt spid="61"/>
                                        </p:tgtEl>
                                        <p:attrNameLst>
                                          <p:attrName>style.visibility</p:attrName>
                                        </p:attrNameLst>
                                      </p:cBhvr>
                                      <p:to>
                                        <p:strVal val="visible"/>
                                      </p:to>
                                    </p:set>
                                    <p:anim calcmode="lin" valueType="num">
                                      <p:cBhvr additive="base">
                                        <p:cTn id="43" dur="500"/>
                                        <p:tgtEl>
                                          <p:spTgt spid="61"/>
                                        </p:tgtEl>
                                        <p:attrNameLst>
                                          <p:attrName>ppt_x</p:attrName>
                                        </p:attrNameLst>
                                      </p:cBhvr>
                                      <p:tavLst>
                                        <p:tav tm="0">
                                          <p:val>
                                            <p:strVal val="#ppt_x+#ppt_w*1.125000"/>
                                          </p:val>
                                        </p:tav>
                                        <p:tav tm="100000">
                                          <p:val>
                                            <p:strVal val="#ppt_x"/>
                                          </p:val>
                                        </p:tav>
                                      </p:tavLst>
                                    </p:anim>
                                    <p:animEffect transition="in" filter="wipe(left)">
                                      <p:cBhvr>
                                        <p:cTn id="44" dur="500"/>
                                        <p:tgtEl>
                                          <p:spTgt spid="61"/>
                                        </p:tgtEl>
                                      </p:cBhvr>
                                    </p:animEffect>
                                  </p:childTnLst>
                                </p:cTn>
                              </p:par>
                            </p:childTnLst>
                          </p:cTn>
                        </p:par>
                      </p:childTnLst>
                    </p:cTn>
                  </p:par>
                  <p:par>
                    <p:cTn id="45" fill="hold">
                      <p:stCondLst>
                        <p:cond delay="indefinite"/>
                      </p:stCondLst>
                      <p:childTnLst>
                        <p:par>
                          <p:cTn id="46" fill="hold">
                            <p:stCondLst>
                              <p:cond delay="0"/>
                            </p:stCondLst>
                            <p:childTnLst>
                              <p:par>
                                <p:cTn id="47" presetID="12" presetClass="entr" presetSubtype="8" fill="hold" nodeType="clickEffect">
                                  <p:stCondLst>
                                    <p:cond delay="0"/>
                                  </p:stCondLst>
                                  <p:childTnLst>
                                    <p:set>
                                      <p:cBhvr>
                                        <p:cTn id="48" dur="1" fill="hold">
                                          <p:stCondLst>
                                            <p:cond delay="0"/>
                                          </p:stCondLst>
                                        </p:cTn>
                                        <p:tgtEl>
                                          <p:spTgt spid="63"/>
                                        </p:tgtEl>
                                        <p:attrNameLst>
                                          <p:attrName>style.visibility</p:attrName>
                                        </p:attrNameLst>
                                      </p:cBhvr>
                                      <p:to>
                                        <p:strVal val="visible"/>
                                      </p:to>
                                    </p:set>
                                    <p:anim calcmode="lin" valueType="num">
                                      <p:cBhvr additive="base">
                                        <p:cTn id="49" dur="500"/>
                                        <p:tgtEl>
                                          <p:spTgt spid="63"/>
                                        </p:tgtEl>
                                        <p:attrNameLst>
                                          <p:attrName>ppt_x</p:attrName>
                                        </p:attrNameLst>
                                      </p:cBhvr>
                                      <p:tavLst>
                                        <p:tav tm="0">
                                          <p:val>
                                            <p:strVal val="#ppt_x-#ppt_w*1.125000"/>
                                          </p:val>
                                        </p:tav>
                                        <p:tav tm="100000">
                                          <p:val>
                                            <p:strVal val="#ppt_x"/>
                                          </p:val>
                                        </p:tav>
                                      </p:tavLst>
                                    </p:anim>
                                    <p:animEffect transition="in" filter="wipe(right)">
                                      <p:cBhvr>
                                        <p:cTn id="50" dur="500"/>
                                        <p:tgtEl>
                                          <p:spTgt spid="63"/>
                                        </p:tgtEl>
                                      </p:cBhvr>
                                    </p:animEffect>
                                  </p:childTnLst>
                                </p:cTn>
                              </p:par>
                            </p:childTnLst>
                          </p:cTn>
                        </p:par>
                      </p:childTnLst>
                    </p:cTn>
                  </p:par>
                  <p:par>
                    <p:cTn id="51" fill="hold">
                      <p:stCondLst>
                        <p:cond delay="indefinite"/>
                      </p:stCondLst>
                      <p:childTnLst>
                        <p:par>
                          <p:cTn id="52" fill="hold">
                            <p:stCondLst>
                              <p:cond delay="0"/>
                            </p:stCondLst>
                            <p:childTnLst>
                              <p:par>
                                <p:cTn id="53" presetID="12" presetClass="entr" presetSubtype="8" fill="hold" nodeType="clickEffect">
                                  <p:stCondLst>
                                    <p:cond delay="0"/>
                                  </p:stCondLst>
                                  <p:childTnLst>
                                    <p:set>
                                      <p:cBhvr>
                                        <p:cTn id="54" dur="1" fill="hold">
                                          <p:stCondLst>
                                            <p:cond delay="0"/>
                                          </p:stCondLst>
                                        </p:cTn>
                                        <p:tgtEl>
                                          <p:spTgt spid="64"/>
                                        </p:tgtEl>
                                        <p:attrNameLst>
                                          <p:attrName>style.visibility</p:attrName>
                                        </p:attrNameLst>
                                      </p:cBhvr>
                                      <p:to>
                                        <p:strVal val="visible"/>
                                      </p:to>
                                    </p:set>
                                    <p:anim calcmode="lin" valueType="num">
                                      <p:cBhvr additive="base">
                                        <p:cTn id="55" dur="500"/>
                                        <p:tgtEl>
                                          <p:spTgt spid="64"/>
                                        </p:tgtEl>
                                        <p:attrNameLst>
                                          <p:attrName>ppt_x</p:attrName>
                                        </p:attrNameLst>
                                      </p:cBhvr>
                                      <p:tavLst>
                                        <p:tav tm="0">
                                          <p:val>
                                            <p:strVal val="#ppt_x-#ppt_w*1.125000"/>
                                          </p:val>
                                        </p:tav>
                                        <p:tav tm="100000">
                                          <p:val>
                                            <p:strVal val="#ppt_x"/>
                                          </p:val>
                                        </p:tav>
                                      </p:tavLst>
                                    </p:anim>
                                    <p:animEffect transition="in" filter="wipe(right)">
                                      <p:cBhvr>
                                        <p:cTn id="56" dur="500"/>
                                        <p:tgtEl>
                                          <p:spTgt spid="64"/>
                                        </p:tgtEl>
                                      </p:cBhvr>
                                    </p:animEffect>
                                  </p:childTnLst>
                                </p:cTn>
                              </p:par>
                            </p:childTnLst>
                          </p:cTn>
                        </p:par>
                      </p:childTnLst>
                    </p:cTn>
                  </p:par>
                  <p:par>
                    <p:cTn id="57" fill="hold">
                      <p:stCondLst>
                        <p:cond delay="indefinite"/>
                      </p:stCondLst>
                      <p:childTnLst>
                        <p:par>
                          <p:cTn id="58" fill="hold">
                            <p:stCondLst>
                              <p:cond delay="0"/>
                            </p:stCondLst>
                            <p:childTnLst>
                              <p:par>
                                <p:cTn id="59" presetID="12" presetClass="entr" presetSubtype="2" fill="hold" nodeType="clickEffect">
                                  <p:stCondLst>
                                    <p:cond delay="0"/>
                                  </p:stCondLst>
                                  <p:childTnLst>
                                    <p:set>
                                      <p:cBhvr>
                                        <p:cTn id="60" dur="1" fill="hold">
                                          <p:stCondLst>
                                            <p:cond delay="0"/>
                                          </p:stCondLst>
                                        </p:cTn>
                                        <p:tgtEl>
                                          <p:spTgt spid="62"/>
                                        </p:tgtEl>
                                        <p:attrNameLst>
                                          <p:attrName>style.visibility</p:attrName>
                                        </p:attrNameLst>
                                      </p:cBhvr>
                                      <p:to>
                                        <p:strVal val="visible"/>
                                      </p:to>
                                    </p:set>
                                    <p:anim calcmode="lin" valueType="num">
                                      <p:cBhvr additive="base">
                                        <p:cTn id="61" dur="500"/>
                                        <p:tgtEl>
                                          <p:spTgt spid="62"/>
                                        </p:tgtEl>
                                        <p:attrNameLst>
                                          <p:attrName>ppt_x</p:attrName>
                                        </p:attrNameLst>
                                      </p:cBhvr>
                                      <p:tavLst>
                                        <p:tav tm="0">
                                          <p:val>
                                            <p:strVal val="#ppt_x+#ppt_w*1.125000"/>
                                          </p:val>
                                        </p:tav>
                                        <p:tav tm="100000">
                                          <p:val>
                                            <p:strVal val="#ppt_x"/>
                                          </p:val>
                                        </p:tav>
                                      </p:tavLst>
                                    </p:anim>
                                    <p:animEffect transition="in" filter="wipe(left)">
                                      <p:cBhvr>
                                        <p:cTn id="62"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6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文本框 10"/>
          <p:cNvSpPr txBox="1">
            <a:spLocks noChangeArrowheads="1"/>
          </p:cNvSpPr>
          <p:nvPr/>
        </p:nvSpPr>
        <p:spPr bwMode="auto">
          <a:xfrm>
            <a:off x="971600" y="208664"/>
            <a:ext cx="3510057" cy="346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1" tIns="34285" rIns="68571" bIns="34285">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r>
              <a:rPr lang="zh-CN" altLang="en-US" sz="1800" b="1" dirty="0" smtClean="0">
                <a:latin typeface="+mn-ea"/>
                <a:ea typeface="+mn-ea"/>
              </a:rPr>
              <a:t>添加文字内容</a:t>
            </a:r>
            <a:r>
              <a:rPr lang="zh-CN" altLang="en-US" sz="1200" b="1" dirty="0" smtClean="0">
                <a:latin typeface="+mn-ea"/>
                <a:ea typeface="+mn-ea"/>
              </a:rPr>
              <a:t>（</a:t>
            </a:r>
            <a:r>
              <a:rPr lang="zh-CN" altLang="en-US" sz="1200" b="1" dirty="0">
                <a:latin typeface="+mn-ea"/>
                <a:ea typeface="+mn-ea"/>
              </a:rPr>
              <a:t>文字可以编辑）</a:t>
            </a:r>
            <a:endParaRPr lang="zh-CN" altLang="en-US" sz="1200" b="1" dirty="0">
              <a:latin typeface="+mn-ea"/>
              <a:ea typeface="+mn-ea"/>
              <a:cs typeface="+mn-ea"/>
              <a:sym typeface="+mn-lt"/>
            </a:endParaRPr>
          </a:p>
        </p:txBody>
      </p:sp>
      <p:sp>
        <p:nvSpPr>
          <p:cNvPr id="54" name="空心弧 53"/>
          <p:cNvSpPr/>
          <p:nvPr/>
        </p:nvSpPr>
        <p:spPr>
          <a:xfrm rot="5400000">
            <a:off x="690463" y="1235967"/>
            <a:ext cx="3068241" cy="3068240"/>
          </a:xfrm>
          <a:prstGeom prst="blockArc">
            <a:avLst>
              <a:gd name="adj1" fmla="val 10800000"/>
              <a:gd name="adj2" fmla="val 6953"/>
              <a:gd name="adj3" fmla="val 1246"/>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3" tIns="34287" rIns="68573" bIns="34287" anchor="ctr"/>
          <a:lstStyle/>
          <a:p>
            <a:pPr algn="ctr" defTabSz="685749" fontAlgn="auto">
              <a:spcBef>
                <a:spcPts val="0"/>
              </a:spcBef>
              <a:spcAft>
                <a:spcPts val="0"/>
              </a:spcAft>
              <a:defRPr/>
            </a:pPr>
            <a:endParaRPr lang="zh-CN" altLang="en-US" sz="1900">
              <a:solidFill>
                <a:schemeClr val="tx1"/>
              </a:solidFill>
              <a:latin typeface="Arial" panose="020B0604020202020204" pitchFamily="34" charset="0"/>
              <a:ea typeface="微软雅黑" panose="020B0503020204020204" pitchFamily="34" charset="-122"/>
              <a:cs typeface="Arial" panose="020B0604020202020204" pitchFamily="34" charset="0"/>
            </a:endParaRPr>
          </a:p>
        </p:txBody>
      </p:sp>
      <p:sp>
        <p:nvSpPr>
          <p:cNvPr id="55" name="椭圆 54"/>
          <p:cNvSpPr/>
          <p:nvPr/>
        </p:nvSpPr>
        <p:spPr>
          <a:xfrm>
            <a:off x="2810966" y="1282401"/>
            <a:ext cx="384572" cy="384572"/>
          </a:xfrm>
          <a:prstGeom prst="ellipse">
            <a:avLst/>
          </a:prstGeom>
          <a:solidFill>
            <a:srgbClr val="FF3399"/>
          </a:solidFill>
          <a:ln>
            <a:noFill/>
          </a:ln>
        </p:spPr>
        <p:style>
          <a:lnRef idx="2">
            <a:schemeClr val="accent1">
              <a:shade val="50000"/>
            </a:schemeClr>
          </a:lnRef>
          <a:fillRef idx="1">
            <a:schemeClr val="accent1"/>
          </a:fillRef>
          <a:effectRef idx="0">
            <a:schemeClr val="accent1"/>
          </a:effectRef>
          <a:fontRef idx="minor">
            <a:schemeClr val="lt1"/>
          </a:fontRef>
        </p:style>
        <p:txBody>
          <a:bodyPr lIns="68573" tIns="34287" rIns="68573" bIns="34287" anchor="ctr"/>
          <a:lstStyle/>
          <a:p>
            <a:pPr algn="ctr" defTabSz="685749" fontAlgn="auto">
              <a:spcBef>
                <a:spcPts val="0"/>
              </a:spcBef>
              <a:spcAft>
                <a:spcPts val="0"/>
              </a:spcAft>
              <a:defRPr/>
            </a:pPr>
            <a:endParaRPr lang="zh-CN" altLang="en-US" sz="1900">
              <a:latin typeface="Arial" panose="020B0604020202020204" pitchFamily="34" charset="0"/>
              <a:ea typeface="微软雅黑" panose="020B0503020204020204" pitchFamily="34" charset="-122"/>
              <a:cs typeface="Arial" panose="020B0604020202020204" pitchFamily="34" charset="0"/>
            </a:endParaRPr>
          </a:p>
        </p:txBody>
      </p:sp>
      <p:sp>
        <p:nvSpPr>
          <p:cNvPr id="56" name="椭圆 55"/>
          <p:cNvSpPr/>
          <p:nvPr/>
        </p:nvSpPr>
        <p:spPr>
          <a:xfrm>
            <a:off x="3458666" y="2096788"/>
            <a:ext cx="384572" cy="384572"/>
          </a:xfrm>
          <a:prstGeom prst="ellipse">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lIns="68573" tIns="34287" rIns="68573" bIns="34287" anchor="ctr"/>
          <a:lstStyle/>
          <a:p>
            <a:pPr algn="ctr" defTabSz="685749" fontAlgn="auto">
              <a:spcBef>
                <a:spcPts val="0"/>
              </a:spcBef>
              <a:spcAft>
                <a:spcPts val="0"/>
              </a:spcAft>
              <a:defRPr/>
            </a:pPr>
            <a:endParaRPr lang="zh-CN" altLang="en-US" sz="1900">
              <a:latin typeface="Arial" panose="020B0604020202020204" pitchFamily="34" charset="0"/>
              <a:ea typeface="微软雅黑" panose="020B0503020204020204" pitchFamily="34" charset="-122"/>
              <a:cs typeface="Arial" panose="020B0604020202020204" pitchFamily="34" charset="0"/>
            </a:endParaRPr>
          </a:p>
        </p:txBody>
      </p:sp>
      <p:sp>
        <p:nvSpPr>
          <p:cNvPr id="57" name="椭圆 56"/>
          <p:cNvSpPr/>
          <p:nvPr/>
        </p:nvSpPr>
        <p:spPr>
          <a:xfrm>
            <a:off x="3467000" y="3048098"/>
            <a:ext cx="384572" cy="384572"/>
          </a:xfrm>
          <a:prstGeom prst="ellipse">
            <a:avLst/>
          </a:prstGeom>
          <a:solidFill>
            <a:srgbClr val="7E7E7E"/>
          </a:solidFill>
          <a:ln>
            <a:noFill/>
          </a:ln>
        </p:spPr>
        <p:style>
          <a:lnRef idx="2">
            <a:schemeClr val="accent1">
              <a:shade val="50000"/>
            </a:schemeClr>
          </a:lnRef>
          <a:fillRef idx="1">
            <a:schemeClr val="accent1"/>
          </a:fillRef>
          <a:effectRef idx="0">
            <a:schemeClr val="accent1"/>
          </a:effectRef>
          <a:fontRef idx="minor">
            <a:schemeClr val="lt1"/>
          </a:fontRef>
        </p:style>
        <p:txBody>
          <a:bodyPr lIns="68573" tIns="34287" rIns="68573" bIns="34287" anchor="ctr"/>
          <a:lstStyle/>
          <a:p>
            <a:pPr algn="ctr" defTabSz="685749" fontAlgn="auto">
              <a:spcBef>
                <a:spcPts val="0"/>
              </a:spcBef>
              <a:spcAft>
                <a:spcPts val="0"/>
              </a:spcAft>
              <a:defRPr/>
            </a:pPr>
            <a:endParaRPr lang="zh-CN" altLang="en-US" sz="1900">
              <a:latin typeface="Arial" panose="020B0604020202020204" pitchFamily="34" charset="0"/>
              <a:ea typeface="微软雅黑" panose="020B0503020204020204" pitchFamily="34" charset="-122"/>
              <a:cs typeface="Arial" panose="020B0604020202020204" pitchFamily="34" charset="0"/>
            </a:endParaRPr>
          </a:p>
        </p:txBody>
      </p:sp>
      <p:sp>
        <p:nvSpPr>
          <p:cNvPr id="58" name="椭圆 57"/>
          <p:cNvSpPr/>
          <p:nvPr/>
        </p:nvSpPr>
        <p:spPr>
          <a:xfrm>
            <a:off x="2814538" y="3885107"/>
            <a:ext cx="384572" cy="384572"/>
          </a:xfrm>
          <a:prstGeom prst="ellipse">
            <a:avLst/>
          </a:prstGeom>
          <a:solidFill>
            <a:srgbClr val="FF3399"/>
          </a:solidFill>
          <a:ln>
            <a:noFill/>
          </a:ln>
        </p:spPr>
        <p:style>
          <a:lnRef idx="2">
            <a:schemeClr val="accent1">
              <a:shade val="50000"/>
            </a:schemeClr>
          </a:lnRef>
          <a:fillRef idx="1">
            <a:schemeClr val="accent1"/>
          </a:fillRef>
          <a:effectRef idx="0">
            <a:schemeClr val="accent1"/>
          </a:effectRef>
          <a:fontRef idx="minor">
            <a:schemeClr val="lt1"/>
          </a:fontRef>
        </p:style>
        <p:txBody>
          <a:bodyPr lIns="68573" tIns="34287" rIns="68573" bIns="34287" anchor="ctr"/>
          <a:lstStyle/>
          <a:p>
            <a:pPr algn="ctr" defTabSz="685749" fontAlgn="auto">
              <a:spcBef>
                <a:spcPts val="0"/>
              </a:spcBef>
              <a:spcAft>
                <a:spcPts val="0"/>
              </a:spcAft>
              <a:defRPr/>
            </a:pPr>
            <a:endParaRPr lang="zh-CN" altLang="en-US" sz="1900">
              <a:latin typeface="Arial" panose="020B0604020202020204" pitchFamily="34" charset="0"/>
              <a:ea typeface="微软雅黑" panose="020B0503020204020204" pitchFamily="34" charset="-122"/>
              <a:cs typeface="Arial" panose="020B0604020202020204" pitchFamily="34" charset="0"/>
            </a:endParaRPr>
          </a:p>
        </p:txBody>
      </p:sp>
      <p:grpSp>
        <p:nvGrpSpPr>
          <p:cNvPr id="59" name="组合 58"/>
          <p:cNvGrpSpPr>
            <a:grpSpLocks/>
          </p:cNvGrpSpPr>
          <p:nvPr/>
        </p:nvGrpSpPr>
        <p:grpSpPr bwMode="auto">
          <a:xfrm>
            <a:off x="3193156" y="1114523"/>
            <a:ext cx="1794272" cy="716756"/>
            <a:chOff x="4340951" y="1564822"/>
            <a:chExt cx="2390955" cy="956128"/>
          </a:xfrm>
        </p:grpSpPr>
        <p:cxnSp>
          <p:nvCxnSpPr>
            <p:cNvPr id="60" name="直接连接符 59"/>
            <p:cNvCxnSpPr/>
            <p:nvPr/>
          </p:nvCxnSpPr>
          <p:spPr>
            <a:xfrm>
              <a:off x="4340951" y="2046063"/>
              <a:ext cx="1440602" cy="0"/>
            </a:xfrm>
            <a:prstGeom prst="line">
              <a:avLst/>
            </a:prstGeom>
            <a:ln w="12700">
              <a:solidFill>
                <a:srgbClr val="FF3399"/>
              </a:solidFill>
            </a:ln>
          </p:spPr>
          <p:style>
            <a:lnRef idx="1">
              <a:schemeClr val="accent1"/>
            </a:lnRef>
            <a:fillRef idx="0">
              <a:schemeClr val="accent1"/>
            </a:fillRef>
            <a:effectRef idx="0">
              <a:schemeClr val="accent1"/>
            </a:effectRef>
            <a:fontRef idx="minor">
              <a:schemeClr val="tx1"/>
            </a:fontRef>
          </p:style>
        </p:cxnSp>
        <p:sp>
          <p:nvSpPr>
            <p:cNvPr id="61" name="椭圆 60"/>
            <p:cNvSpPr/>
            <p:nvPr/>
          </p:nvSpPr>
          <p:spPr>
            <a:xfrm>
              <a:off x="5775207" y="1564822"/>
              <a:ext cx="956699" cy="956128"/>
            </a:xfrm>
            <a:prstGeom prst="ellipse">
              <a:avLst/>
            </a:prstGeom>
            <a:solidFill>
              <a:srgbClr val="FF339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49" fontAlgn="auto">
                <a:spcBef>
                  <a:spcPts val="0"/>
                </a:spcBef>
                <a:spcAft>
                  <a:spcPts val="0"/>
                </a:spcAft>
                <a:defRPr/>
              </a:pPr>
              <a:endParaRPr lang="zh-CN" altLang="en-US" sz="1900">
                <a:latin typeface="Arial" panose="020B0604020202020204" pitchFamily="34" charset="0"/>
                <a:ea typeface="微软雅黑" panose="020B0503020204020204" pitchFamily="34" charset="-122"/>
                <a:cs typeface="Arial" panose="020B0604020202020204" pitchFamily="34" charset="0"/>
              </a:endParaRPr>
            </a:p>
          </p:txBody>
        </p:sp>
        <p:grpSp>
          <p:nvGrpSpPr>
            <p:cNvPr id="62" name="组合 54"/>
            <p:cNvGrpSpPr>
              <a:grpSpLocks noChangeAspect="1"/>
            </p:cNvGrpSpPr>
            <p:nvPr/>
          </p:nvGrpSpPr>
          <p:grpSpPr bwMode="auto">
            <a:xfrm>
              <a:off x="6044150" y="1775120"/>
              <a:ext cx="419385" cy="504000"/>
              <a:chOff x="5072479" y="2378340"/>
              <a:chExt cx="239649" cy="288000"/>
            </a:xfrm>
          </p:grpSpPr>
          <p:sp>
            <p:nvSpPr>
              <p:cNvPr id="63" name="Freeform 846"/>
              <p:cNvSpPr>
                <a:spLocks/>
              </p:cNvSpPr>
              <p:nvPr/>
            </p:nvSpPr>
            <p:spPr bwMode="auto">
              <a:xfrm>
                <a:off x="5072921" y="2432424"/>
                <a:ext cx="239345" cy="234154"/>
              </a:xfrm>
              <a:custGeom>
                <a:avLst/>
                <a:gdLst>
                  <a:gd name="T0" fmla="*/ 29 w 48"/>
                  <a:gd name="T1" fmla="*/ 0 h 47"/>
                  <a:gd name="T2" fmla="*/ 29 w 48"/>
                  <a:gd name="T3" fmla="*/ 7 h 47"/>
                  <a:gd name="T4" fmla="*/ 41 w 48"/>
                  <a:gd name="T5" fmla="*/ 23 h 47"/>
                  <a:gd name="T6" fmla="*/ 24 w 48"/>
                  <a:gd name="T7" fmla="*/ 41 h 47"/>
                  <a:gd name="T8" fmla="*/ 6 w 48"/>
                  <a:gd name="T9" fmla="*/ 23 h 47"/>
                  <a:gd name="T10" fmla="*/ 18 w 48"/>
                  <a:gd name="T11" fmla="*/ 7 h 47"/>
                  <a:gd name="T12" fmla="*/ 18 w 48"/>
                  <a:gd name="T13" fmla="*/ 0 h 47"/>
                  <a:gd name="T14" fmla="*/ 0 w 48"/>
                  <a:gd name="T15" fmla="*/ 23 h 47"/>
                  <a:gd name="T16" fmla="*/ 24 w 48"/>
                  <a:gd name="T17" fmla="*/ 47 h 47"/>
                  <a:gd name="T18" fmla="*/ 48 w 48"/>
                  <a:gd name="T19" fmla="*/ 23 h 47"/>
                  <a:gd name="T20" fmla="*/ 29 w 48"/>
                  <a:gd name="T21"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8" h="47">
                    <a:moveTo>
                      <a:pt x="29" y="0"/>
                    </a:moveTo>
                    <a:cubicBezTo>
                      <a:pt x="29" y="7"/>
                      <a:pt x="29" y="7"/>
                      <a:pt x="29" y="7"/>
                    </a:cubicBezTo>
                    <a:cubicBezTo>
                      <a:pt x="36" y="9"/>
                      <a:pt x="41" y="16"/>
                      <a:pt x="41" y="23"/>
                    </a:cubicBezTo>
                    <a:cubicBezTo>
                      <a:pt x="41" y="33"/>
                      <a:pt x="33" y="41"/>
                      <a:pt x="24" y="41"/>
                    </a:cubicBezTo>
                    <a:cubicBezTo>
                      <a:pt x="14" y="41"/>
                      <a:pt x="6" y="33"/>
                      <a:pt x="6" y="23"/>
                    </a:cubicBezTo>
                    <a:cubicBezTo>
                      <a:pt x="6" y="16"/>
                      <a:pt x="11" y="9"/>
                      <a:pt x="18" y="7"/>
                    </a:cubicBezTo>
                    <a:cubicBezTo>
                      <a:pt x="18" y="0"/>
                      <a:pt x="18" y="0"/>
                      <a:pt x="18" y="0"/>
                    </a:cubicBezTo>
                    <a:cubicBezTo>
                      <a:pt x="7" y="2"/>
                      <a:pt x="0" y="12"/>
                      <a:pt x="0" y="23"/>
                    </a:cubicBezTo>
                    <a:cubicBezTo>
                      <a:pt x="0" y="37"/>
                      <a:pt x="10" y="47"/>
                      <a:pt x="24" y="47"/>
                    </a:cubicBezTo>
                    <a:cubicBezTo>
                      <a:pt x="37" y="47"/>
                      <a:pt x="48" y="37"/>
                      <a:pt x="48" y="23"/>
                    </a:cubicBezTo>
                    <a:cubicBezTo>
                      <a:pt x="48" y="12"/>
                      <a:pt x="40" y="2"/>
                      <a:pt x="29" y="0"/>
                    </a:cubicBezTo>
                    <a:close/>
                  </a:path>
                </a:pathLst>
              </a:custGeom>
              <a:solidFill>
                <a:srgbClr val="E5E5E6"/>
              </a:solidFill>
              <a:ln>
                <a:noFill/>
              </a:ln>
              <a:extLst/>
            </p:spPr>
            <p:txBody>
              <a:bodyPr lIns="121920" tIns="60960" rIns="121920" bIns="60960"/>
              <a:lstStyle/>
              <a:p>
                <a:pPr defTabSz="685749" fontAlgn="auto">
                  <a:spcBef>
                    <a:spcPts val="0"/>
                  </a:spcBef>
                  <a:spcAft>
                    <a:spcPts val="0"/>
                  </a:spcAft>
                  <a:defRPr/>
                </a:pPr>
                <a:endParaRPr lang="zh-CN" altLang="en-US" sz="1900">
                  <a:latin typeface="Arial" panose="020B0604020202020204" pitchFamily="34" charset="0"/>
                  <a:ea typeface="微软雅黑" panose="020B0503020204020204" pitchFamily="34" charset="-122"/>
                  <a:cs typeface="Arial" panose="020B0604020202020204" pitchFamily="34" charset="0"/>
                </a:endParaRPr>
              </a:p>
            </p:txBody>
          </p:sp>
          <p:sp>
            <p:nvSpPr>
              <p:cNvPr id="64" name="Freeform 847"/>
              <p:cNvSpPr>
                <a:spLocks/>
              </p:cNvSpPr>
              <p:nvPr/>
            </p:nvSpPr>
            <p:spPr bwMode="auto">
              <a:xfrm>
                <a:off x="5167209" y="2377970"/>
                <a:ext cx="44424" cy="138859"/>
              </a:xfrm>
              <a:custGeom>
                <a:avLst/>
                <a:gdLst>
                  <a:gd name="T0" fmla="*/ 7 w 9"/>
                  <a:gd name="T1" fmla="*/ 0 h 28"/>
                  <a:gd name="T2" fmla="*/ 2 w 9"/>
                  <a:gd name="T3" fmla="*/ 0 h 28"/>
                  <a:gd name="T4" fmla="*/ 0 w 9"/>
                  <a:gd name="T5" fmla="*/ 2 h 28"/>
                  <a:gd name="T6" fmla="*/ 0 w 9"/>
                  <a:gd name="T7" fmla="*/ 10 h 28"/>
                  <a:gd name="T8" fmla="*/ 0 w 9"/>
                  <a:gd name="T9" fmla="*/ 16 h 28"/>
                  <a:gd name="T10" fmla="*/ 0 w 9"/>
                  <a:gd name="T11" fmla="*/ 26 h 28"/>
                  <a:gd name="T12" fmla="*/ 2 w 9"/>
                  <a:gd name="T13" fmla="*/ 28 h 28"/>
                  <a:gd name="T14" fmla="*/ 7 w 9"/>
                  <a:gd name="T15" fmla="*/ 28 h 28"/>
                  <a:gd name="T16" fmla="*/ 9 w 9"/>
                  <a:gd name="T17" fmla="*/ 26 h 28"/>
                  <a:gd name="T18" fmla="*/ 9 w 9"/>
                  <a:gd name="T19" fmla="*/ 16 h 28"/>
                  <a:gd name="T20" fmla="*/ 9 w 9"/>
                  <a:gd name="T21" fmla="*/ 10 h 28"/>
                  <a:gd name="T22" fmla="*/ 9 w 9"/>
                  <a:gd name="T23" fmla="*/ 2 h 28"/>
                  <a:gd name="T24" fmla="*/ 7 w 9"/>
                  <a:gd name="T25"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28">
                    <a:moveTo>
                      <a:pt x="7" y="0"/>
                    </a:moveTo>
                    <a:cubicBezTo>
                      <a:pt x="2" y="0"/>
                      <a:pt x="2" y="0"/>
                      <a:pt x="2" y="0"/>
                    </a:cubicBezTo>
                    <a:cubicBezTo>
                      <a:pt x="1" y="0"/>
                      <a:pt x="0" y="1"/>
                      <a:pt x="0" y="2"/>
                    </a:cubicBezTo>
                    <a:cubicBezTo>
                      <a:pt x="0" y="10"/>
                      <a:pt x="0" y="10"/>
                      <a:pt x="0" y="10"/>
                    </a:cubicBezTo>
                    <a:cubicBezTo>
                      <a:pt x="0" y="16"/>
                      <a:pt x="0" y="16"/>
                      <a:pt x="0" y="16"/>
                    </a:cubicBezTo>
                    <a:cubicBezTo>
                      <a:pt x="0" y="26"/>
                      <a:pt x="0" y="26"/>
                      <a:pt x="0" y="26"/>
                    </a:cubicBezTo>
                    <a:cubicBezTo>
                      <a:pt x="0" y="27"/>
                      <a:pt x="1" y="28"/>
                      <a:pt x="2" y="28"/>
                    </a:cubicBezTo>
                    <a:cubicBezTo>
                      <a:pt x="7" y="28"/>
                      <a:pt x="7" y="28"/>
                      <a:pt x="7" y="28"/>
                    </a:cubicBezTo>
                    <a:cubicBezTo>
                      <a:pt x="8" y="28"/>
                      <a:pt x="9" y="27"/>
                      <a:pt x="9" y="26"/>
                    </a:cubicBezTo>
                    <a:cubicBezTo>
                      <a:pt x="9" y="16"/>
                      <a:pt x="9" y="16"/>
                      <a:pt x="9" y="16"/>
                    </a:cubicBezTo>
                    <a:cubicBezTo>
                      <a:pt x="9" y="10"/>
                      <a:pt x="9" y="10"/>
                      <a:pt x="9" y="10"/>
                    </a:cubicBezTo>
                    <a:cubicBezTo>
                      <a:pt x="9" y="2"/>
                      <a:pt x="9" y="2"/>
                      <a:pt x="9" y="2"/>
                    </a:cubicBezTo>
                    <a:cubicBezTo>
                      <a:pt x="9" y="1"/>
                      <a:pt x="8" y="0"/>
                      <a:pt x="7" y="0"/>
                    </a:cubicBezTo>
                    <a:close/>
                  </a:path>
                </a:pathLst>
              </a:custGeom>
              <a:solidFill>
                <a:srgbClr val="E5E5E6"/>
              </a:solidFill>
              <a:ln>
                <a:noFill/>
              </a:ln>
              <a:extLst/>
            </p:spPr>
            <p:txBody>
              <a:bodyPr lIns="121920" tIns="60960" rIns="121920" bIns="60960"/>
              <a:lstStyle/>
              <a:p>
                <a:pPr defTabSz="685749" fontAlgn="auto">
                  <a:spcBef>
                    <a:spcPts val="0"/>
                  </a:spcBef>
                  <a:spcAft>
                    <a:spcPts val="0"/>
                  </a:spcAft>
                  <a:defRPr/>
                </a:pPr>
                <a:endParaRPr lang="zh-CN" altLang="en-US" sz="1900">
                  <a:latin typeface="Arial" panose="020B0604020202020204" pitchFamily="34" charset="0"/>
                  <a:ea typeface="微软雅黑" panose="020B0503020204020204" pitchFamily="34" charset="-122"/>
                  <a:cs typeface="Arial" panose="020B0604020202020204" pitchFamily="34" charset="0"/>
                </a:endParaRPr>
              </a:p>
            </p:txBody>
          </p:sp>
        </p:grpSp>
      </p:grpSp>
      <p:grpSp>
        <p:nvGrpSpPr>
          <p:cNvPr id="65" name="组合 64"/>
          <p:cNvGrpSpPr>
            <a:grpSpLocks/>
          </p:cNvGrpSpPr>
          <p:nvPr/>
        </p:nvGrpSpPr>
        <p:grpSpPr bwMode="auto">
          <a:xfrm>
            <a:off x="3199110" y="3718420"/>
            <a:ext cx="1788319" cy="716756"/>
            <a:chOff x="4348253" y="4975681"/>
            <a:chExt cx="2383653" cy="956128"/>
          </a:xfrm>
        </p:grpSpPr>
        <p:cxnSp>
          <p:nvCxnSpPr>
            <p:cNvPr id="66" name="直接连接符 65"/>
            <p:cNvCxnSpPr/>
            <p:nvPr/>
          </p:nvCxnSpPr>
          <p:spPr>
            <a:xfrm>
              <a:off x="4348253" y="5453744"/>
              <a:ext cx="1439397" cy="0"/>
            </a:xfrm>
            <a:prstGeom prst="line">
              <a:avLst/>
            </a:prstGeom>
            <a:ln w="12700">
              <a:solidFill>
                <a:srgbClr val="FF3399"/>
              </a:solidFill>
            </a:ln>
          </p:spPr>
          <p:style>
            <a:lnRef idx="1">
              <a:schemeClr val="accent1"/>
            </a:lnRef>
            <a:fillRef idx="0">
              <a:schemeClr val="accent1"/>
            </a:fillRef>
            <a:effectRef idx="0">
              <a:schemeClr val="accent1"/>
            </a:effectRef>
            <a:fontRef idx="minor">
              <a:schemeClr val="tx1"/>
            </a:fontRef>
          </p:style>
        </p:cxnSp>
        <p:sp>
          <p:nvSpPr>
            <p:cNvPr id="67" name="椭圆 66"/>
            <p:cNvSpPr/>
            <p:nvPr/>
          </p:nvSpPr>
          <p:spPr>
            <a:xfrm>
              <a:off x="5776540" y="4975681"/>
              <a:ext cx="955366" cy="956128"/>
            </a:xfrm>
            <a:prstGeom prst="ellipse">
              <a:avLst/>
            </a:prstGeom>
            <a:solidFill>
              <a:srgbClr val="FF339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49" fontAlgn="auto">
                <a:spcBef>
                  <a:spcPts val="0"/>
                </a:spcBef>
                <a:spcAft>
                  <a:spcPts val="0"/>
                </a:spcAft>
                <a:defRPr/>
              </a:pPr>
              <a:endParaRPr lang="zh-CN" altLang="en-US" sz="1900">
                <a:latin typeface="Arial" panose="020B0604020202020204" pitchFamily="34" charset="0"/>
                <a:ea typeface="微软雅黑" panose="020B0503020204020204" pitchFamily="34" charset="-122"/>
                <a:cs typeface="Arial" panose="020B0604020202020204" pitchFamily="34" charset="0"/>
              </a:endParaRPr>
            </a:p>
          </p:txBody>
        </p:sp>
        <p:sp>
          <p:nvSpPr>
            <p:cNvPr id="68" name="Freeform 110"/>
            <p:cNvSpPr>
              <a:spLocks noChangeAspect="1" noEditPoints="1"/>
            </p:cNvSpPr>
            <p:nvPr/>
          </p:nvSpPr>
          <p:spPr bwMode="auto">
            <a:xfrm>
              <a:off x="6046328" y="5239331"/>
              <a:ext cx="447530" cy="397063"/>
            </a:xfrm>
            <a:custGeom>
              <a:avLst/>
              <a:gdLst>
                <a:gd name="T0" fmla="*/ 55 w 100"/>
                <a:gd name="T1" fmla="*/ 4 h 88"/>
                <a:gd name="T2" fmla="*/ 76 w 100"/>
                <a:gd name="T3" fmla="*/ 41 h 88"/>
                <a:gd name="T4" fmla="*/ 76 w 100"/>
                <a:gd name="T5" fmla="*/ 41 h 88"/>
                <a:gd name="T6" fmla="*/ 98 w 100"/>
                <a:gd name="T7" fmla="*/ 79 h 88"/>
                <a:gd name="T8" fmla="*/ 96 w 100"/>
                <a:gd name="T9" fmla="*/ 87 h 88"/>
                <a:gd name="T10" fmla="*/ 92 w 100"/>
                <a:gd name="T11" fmla="*/ 88 h 88"/>
                <a:gd name="T12" fmla="*/ 92 w 100"/>
                <a:gd name="T13" fmla="*/ 88 h 88"/>
                <a:gd name="T14" fmla="*/ 49 w 100"/>
                <a:gd name="T15" fmla="*/ 88 h 88"/>
                <a:gd name="T16" fmla="*/ 7 w 100"/>
                <a:gd name="T17" fmla="*/ 88 h 88"/>
                <a:gd name="T18" fmla="*/ 0 w 100"/>
                <a:gd name="T19" fmla="*/ 82 h 88"/>
                <a:gd name="T20" fmla="*/ 1 w 100"/>
                <a:gd name="T21" fmla="*/ 78 h 88"/>
                <a:gd name="T22" fmla="*/ 23 w 100"/>
                <a:gd name="T23" fmla="*/ 41 h 88"/>
                <a:gd name="T24" fmla="*/ 23 w 100"/>
                <a:gd name="T25" fmla="*/ 41 h 88"/>
                <a:gd name="T26" fmla="*/ 44 w 100"/>
                <a:gd name="T27" fmla="*/ 4 h 88"/>
                <a:gd name="T28" fmla="*/ 53 w 100"/>
                <a:gd name="T29" fmla="*/ 2 h 88"/>
                <a:gd name="T30" fmla="*/ 55 w 100"/>
                <a:gd name="T31" fmla="*/ 4 h 88"/>
                <a:gd name="T32" fmla="*/ 44 w 100"/>
                <a:gd name="T33" fmla="*/ 34 h 88"/>
                <a:gd name="T34" fmla="*/ 44 w 100"/>
                <a:gd name="T35" fmla="*/ 37 h 88"/>
                <a:gd name="T36" fmla="*/ 46 w 100"/>
                <a:gd name="T37" fmla="*/ 62 h 88"/>
                <a:gd name="T38" fmla="*/ 52 w 100"/>
                <a:gd name="T39" fmla="*/ 62 h 88"/>
                <a:gd name="T40" fmla="*/ 54 w 100"/>
                <a:gd name="T41" fmla="*/ 37 h 88"/>
                <a:gd name="T42" fmla="*/ 54 w 100"/>
                <a:gd name="T43" fmla="*/ 34 h 88"/>
                <a:gd name="T44" fmla="*/ 44 w 100"/>
                <a:gd name="T45" fmla="*/ 34 h 88"/>
                <a:gd name="T46" fmla="*/ 49 w 100"/>
                <a:gd name="T47" fmla="*/ 72 h 88"/>
                <a:gd name="T48" fmla="*/ 53 w 100"/>
                <a:gd name="T49" fmla="*/ 69 h 88"/>
                <a:gd name="T50" fmla="*/ 49 w 100"/>
                <a:gd name="T51" fmla="*/ 65 h 88"/>
                <a:gd name="T52" fmla="*/ 45 w 100"/>
                <a:gd name="T53" fmla="*/ 69 h 88"/>
                <a:gd name="T54" fmla="*/ 49 w 100"/>
                <a:gd name="T55" fmla="*/ 72 h 88"/>
                <a:gd name="T56" fmla="*/ 65 w 100"/>
                <a:gd name="T57" fmla="*/ 48 h 88"/>
                <a:gd name="T58" fmla="*/ 49 w 100"/>
                <a:gd name="T59" fmla="*/ 20 h 88"/>
                <a:gd name="T60" fmla="*/ 34 w 100"/>
                <a:gd name="T61" fmla="*/ 47 h 88"/>
                <a:gd name="T62" fmla="*/ 33 w 100"/>
                <a:gd name="T63" fmla="*/ 48 h 88"/>
                <a:gd name="T64" fmla="*/ 17 w 100"/>
                <a:gd name="T65" fmla="*/ 75 h 88"/>
                <a:gd name="T66" fmla="*/ 49 w 100"/>
                <a:gd name="T67" fmla="*/ 75 h 88"/>
                <a:gd name="T68" fmla="*/ 81 w 100"/>
                <a:gd name="T69" fmla="*/ 75 h 88"/>
                <a:gd name="T70" fmla="*/ 65 w 100"/>
                <a:gd name="T71" fmla="*/ 48 h 88"/>
                <a:gd name="T72" fmla="*/ 65 w 100"/>
                <a:gd name="T73" fmla="*/ 4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0" h="88">
                  <a:moveTo>
                    <a:pt x="55" y="4"/>
                  </a:moveTo>
                  <a:cubicBezTo>
                    <a:pt x="76" y="41"/>
                    <a:pt x="76" y="41"/>
                    <a:pt x="76" y="41"/>
                  </a:cubicBezTo>
                  <a:cubicBezTo>
                    <a:pt x="76" y="41"/>
                    <a:pt x="76" y="41"/>
                    <a:pt x="76" y="41"/>
                  </a:cubicBezTo>
                  <a:cubicBezTo>
                    <a:pt x="98" y="79"/>
                    <a:pt x="98" y="79"/>
                    <a:pt x="98" y="79"/>
                  </a:cubicBezTo>
                  <a:cubicBezTo>
                    <a:pt x="100" y="82"/>
                    <a:pt x="99" y="85"/>
                    <a:pt x="96" y="87"/>
                  </a:cubicBezTo>
                  <a:cubicBezTo>
                    <a:pt x="95" y="88"/>
                    <a:pt x="93" y="88"/>
                    <a:pt x="92" y="88"/>
                  </a:cubicBezTo>
                  <a:cubicBezTo>
                    <a:pt x="92" y="88"/>
                    <a:pt x="92" y="88"/>
                    <a:pt x="92" y="88"/>
                  </a:cubicBezTo>
                  <a:cubicBezTo>
                    <a:pt x="49" y="88"/>
                    <a:pt x="49" y="88"/>
                    <a:pt x="49" y="88"/>
                  </a:cubicBezTo>
                  <a:cubicBezTo>
                    <a:pt x="7" y="88"/>
                    <a:pt x="7" y="88"/>
                    <a:pt x="7" y="88"/>
                  </a:cubicBezTo>
                  <a:cubicBezTo>
                    <a:pt x="3" y="88"/>
                    <a:pt x="0" y="85"/>
                    <a:pt x="0" y="82"/>
                  </a:cubicBezTo>
                  <a:cubicBezTo>
                    <a:pt x="0" y="80"/>
                    <a:pt x="1" y="79"/>
                    <a:pt x="1" y="78"/>
                  </a:cubicBezTo>
                  <a:cubicBezTo>
                    <a:pt x="23" y="41"/>
                    <a:pt x="23" y="41"/>
                    <a:pt x="23" y="41"/>
                  </a:cubicBezTo>
                  <a:cubicBezTo>
                    <a:pt x="23" y="41"/>
                    <a:pt x="23" y="41"/>
                    <a:pt x="23" y="41"/>
                  </a:cubicBezTo>
                  <a:cubicBezTo>
                    <a:pt x="44" y="4"/>
                    <a:pt x="44" y="4"/>
                    <a:pt x="44" y="4"/>
                  </a:cubicBezTo>
                  <a:cubicBezTo>
                    <a:pt x="46" y="1"/>
                    <a:pt x="50" y="0"/>
                    <a:pt x="53" y="2"/>
                  </a:cubicBezTo>
                  <a:cubicBezTo>
                    <a:pt x="54" y="3"/>
                    <a:pt x="54" y="3"/>
                    <a:pt x="55" y="4"/>
                  </a:cubicBezTo>
                  <a:close/>
                  <a:moveTo>
                    <a:pt x="44" y="34"/>
                  </a:moveTo>
                  <a:cubicBezTo>
                    <a:pt x="44" y="37"/>
                    <a:pt x="44" y="37"/>
                    <a:pt x="44" y="37"/>
                  </a:cubicBezTo>
                  <a:cubicBezTo>
                    <a:pt x="46" y="62"/>
                    <a:pt x="46" y="62"/>
                    <a:pt x="46" y="62"/>
                  </a:cubicBezTo>
                  <a:cubicBezTo>
                    <a:pt x="52" y="62"/>
                    <a:pt x="52" y="62"/>
                    <a:pt x="52" y="62"/>
                  </a:cubicBezTo>
                  <a:cubicBezTo>
                    <a:pt x="54" y="37"/>
                    <a:pt x="54" y="37"/>
                    <a:pt x="54" y="37"/>
                  </a:cubicBezTo>
                  <a:cubicBezTo>
                    <a:pt x="54" y="34"/>
                    <a:pt x="54" y="34"/>
                    <a:pt x="54" y="34"/>
                  </a:cubicBezTo>
                  <a:cubicBezTo>
                    <a:pt x="44" y="34"/>
                    <a:pt x="44" y="34"/>
                    <a:pt x="44" y="34"/>
                  </a:cubicBezTo>
                  <a:close/>
                  <a:moveTo>
                    <a:pt x="49" y="72"/>
                  </a:moveTo>
                  <a:cubicBezTo>
                    <a:pt x="52" y="72"/>
                    <a:pt x="53" y="71"/>
                    <a:pt x="53" y="69"/>
                  </a:cubicBezTo>
                  <a:cubicBezTo>
                    <a:pt x="53" y="66"/>
                    <a:pt x="51" y="65"/>
                    <a:pt x="49" y="65"/>
                  </a:cubicBezTo>
                  <a:cubicBezTo>
                    <a:pt x="47" y="65"/>
                    <a:pt x="45" y="66"/>
                    <a:pt x="45" y="69"/>
                  </a:cubicBezTo>
                  <a:cubicBezTo>
                    <a:pt x="45" y="71"/>
                    <a:pt x="47" y="72"/>
                    <a:pt x="49" y="72"/>
                  </a:cubicBezTo>
                  <a:close/>
                  <a:moveTo>
                    <a:pt x="65" y="48"/>
                  </a:moveTo>
                  <a:cubicBezTo>
                    <a:pt x="49" y="20"/>
                    <a:pt x="49" y="20"/>
                    <a:pt x="49" y="20"/>
                  </a:cubicBezTo>
                  <a:cubicBezTo>
                    <a:pt x="34" y="47"/>
                    <a:pt x="34" y="47"/>
                    <a:pt x="34" y="47"/>
                  </a:cubicBezTo>
                  <a:cubicBezTo>
                    <a:pt x="34" y="48"/>
                    <a:pt x="34" y="48"/>
                    <a:pt x="33" y="48"/>
                  </a:cubicBezTo>
                  <a:cubicBezTo>
                    <a:pt x="17" y="75"/>
                    <a:pt x="17" y="75"/>
                    <a:pt x="17" y="75"/>
                  </a:cubicBezTo>
                  <a:cubicBezTo>
                    <a:pt x="49" y="75"/>
                    <a:pt x="49" y="75"/>
                    <a:pt x="49" y="75"/>
                  </a:cubicBezTo>
                  <a:cubicBezTo>
                    <a:pt x="81" y="75"/>
                    <a:pt x="81" y="75"/>
                    <a:pt x="81" y="75"/>
                  </a:cubicBezTo>
                  <a:cubicBezTo>
                    <a:pt x="65" y="48"/>
                    <a:pt x="65" y="48"/>
                    <a:pt x="65" y="48"/>
                  </a:cubicBezTo>
                  <a:cubicBezTo>
                    <a:pt x="65" y="48"/>
                    <a:pt x="65" y="48"/>
                    <a:pt x="65" y="48"/>
                  </a:cubicBezTo>
                  <a:close/>
                </a:path>
              </a:pathLst>
            </a:custGeom>
            <a:solidFill>
              <a:schemeClr val="bg1"/>
            </a:solidFill>
            <a:ln>
              <a:noFill/>
            </a:ln>
            <a:extLst/>
          </p:spPr>
          <p:txBody>
            <a:bodyPr lIns="121920" tIns="60960" rIns="121920" bIns="60960"/>
            <a:lstStyle/>
            <a:p>
              <a:pPr defTabSz="685749" fontAlgn="auto">
                <a:spcBef>
                  <a:spcPts val="0"/>
                </a:spcBef>
                <a:spcAft>
                  <a:spcPts val="0"/>
                </a:spcAft>
                <a:defRPr/>
              </a:pPr>
              <a:endParaRPr lang="zh-CN" altLang="en-US" sz="1900">
                <a:latin typeface="Arial" panose="020B0604020202020204" pitchFamily="34" charset="0"/>
                <a:ea typeface="微软雅黑" panose="020B0503020204020204" pitchFamily="34" charset="-122"/>
                <a:cs typeface="Arial" panose="020B0604020202020204" pitchFamily="34" charset="0"/>
              </a:endParaRPr>
            </a:p>
          </p:txBody>
        </p:sp>
      </p:grpSp>
      <p:grpSp>
        <p:nvGrpSpPr>
          <p:cNvPr id="69" name="组合 68"/>
          <p:cNvGrpSpPr>
            <a:grpSpLocks/>
          </p:cNvGrpSpPr>
          <p:nvPr/>
        </p:nvGrpSpPr>
        <p:grpSpPr bwMode="auto">
          <a:xfrm>
            <a:off x="3843239" y="1931292"/>
            <a:ext cx="2513419" cy="716756"/>
            <a:chOff x="5484569" y="2623003"/>
            <a:chExt cx="3351909" cy="956128"/>
          </a:xfrm>
        </p:grpSpPr>
        <p:cxnSp>
          <p:nvCxnSpPr>
            <p:cNvPr id="70" name="直接连接符 69"/>
            <p:cNvCxnSpPr>
              <a:stCxn id="56" idx="6"/>
              <a:endCxn id="71" idx="2"/>
            </p:cNvCxnSpPr>
            <p:nvPr/>
          </p:nvCxnSpPr>
          <p:spPr>
            <a:xfrm>
              <a:off x="5484569" y="3100272"/>
              <a:ext cx="2396038" cy="795"/>
            </a:xfrm>
            <a:prstGeom prst="line">
              <a:avLst/>
            </a:prstGeom>
            <a:ln w="12700">
              <a:solidFill>
                <a:srgbClr val="404040"/>
              </a:solidFill>
            </a:ln>
          </p:spPr>
          <p:style>
            <a:lnRef idx="1">
              <a:schemeClr val="accent1"/>
            </a:lnRef>
            <a:fillRef idx="0">
              <a:schemeClr val="accent1"/>
            </a:fillRef>
            <a:effectRef idx="0">
              <a:schemeClr val="accent1"/>
            </a:effectRef>
            <a:fontRef idx="minor">
              <a:schemeClr val="tx1"/>
            </a:fontRef>
          </p:style>
        </p:cxnSp>
        <p:sp>
          <p:nvSpPr>
            <p:cNvPr id="71" name="椭圆 70"/>
            <p:cNvSpPr/>
            <p:nvPr/>
          </p:nvSpPr>
          <p:spPr>
            <a:xfrm>
              <a:off x="7880607" y="2623003"/>
              <a:ext cx="955871" cy="956128"/>
            </a:xfrm>
            <a:prstGeom prst="ellipse">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49" fontAlgn="auto">
                <a:spcBef>
                  <a:spcPts val="0"/>
                </a:spcBef>
                <a:spcAft>
                  <a:spcPts val="0"/>
                </a:spcAft>
                <a:defRPr/>
              </a:pPr>
              <a:endParaRPr lang="zh-CN" altLang="en-US" sz="1900">
                <a:latin typeface="Arial" panose="020B0604020202020204" pitchFamily="34" charset="0"/>
                <a:ea typeface="微软雅黑" panose="020B0503020204020204" pitchFamily="34" charset="-122"/>
                <a:cs typeface="Arial" panose="020B0604020202020204" pitchFamily="34" charset="0"/>
              </a:endParaRPr>
            </a:p>
          </p:txBody>
        </p:sp>
        <p:sp>
          <p:nvSpPr>
            <p:cNvPr id="72" name="Freeform 168"/>
            <p:cNvSpPr>
              <a:spLocks noChangeAspect="1" noEditPoints="1"/>
            </p:cNvSpPr>
            <p:nvPr/>
          </p:nvSpPr>
          <p:spPr bwMode="auto">
            <a:xfrm>
              <a:off x="8126720" y="2902535"/>
              <a:ext cx="463645" cy="397063"/>
            </a:xfrm>
            <a:custGeom>
              <a:avLst/>
              <a:gdLst>
                <a:gd name="T0" fmla="*/ 4 w 94"/>
                <a:gd name="T1" fmla="*/ 19 h 81"/>
                <a:gd name="T2" fmla="*/ 46 w 94"/>
                <a:gd name="T3" fmla="*/ 19 h 81"/>
                <a:gd name="T4" fmla="*/ 50 w 94"/>
                <a:gd name="T5" fmla="*/ 16 h 81"/>
                <a:gd name="T6" fmla="*/ 73 w 94"/>
                <a:gd name="T7" fmla="*/ 0 h 81"/>
                <a:gd name="T8" fmla="*/ 73 w 94"/>
                <a:gd name="T9" fmla="*/ 33 h 81"/>
                <a:gd name="T10" fmla="*/ 73 w 94"/>
                <a:gd name="T11" fmla="*/ 66 h 81"/>
                <a:gd name="T12" fmla="*/ 50 w 94"/>
                <a:gd name="T13" fmla="*/ 49 h 81"/>
                <a:gd name="T14" fmla="*/ 46 w 94"/>
                <a:gd name="T15" fmla="*/ 47 h 81"/>
                <a:gd name="T16" fmla="*/ 33 w 94"/>
                <a:gd name="T17" fmla="*/ 47 h 81"/>
                <a:gd name="T18" fmla="*/ 40 w 94"/>
                <a:gd name="T19" fmla="*/ 70 h 81"/>
                <a:gd name="T20" fmla="*/ 45 w 94"/>
                <a:gd name="T21" fmla="*/ 70 h 81"/>
                <a:gd name="T22" fmla="*/ 45 w 94"/>
                <a:gd name="T23" fmla="*/ 81 h 81"/>
                <a:gd name="T24" fmla="*/ 43 w 94"/>
                <a:gd name="T25" fmla="*/ 81 h 81"/>
                <a:gd name="T26" fmla="*/ 21 w 94"/>
                <a:gd name="T27" fmla="*/ 81 h 81"/>
                <a:gd name="T28" fmla="*/ 11 w 94"/>
                <a:gd name="T29" fmla="*/ 47 h 81"/>
                <a:gd name="T30" fmla="*/ 4 w 94"/>
                <a:gd name="T31" fmla="*/ 47 h 81"/>
                <a:gd name="T32" fmla="*/ 4 w 94"/>
                <a:gd name="T33" fmla="*/ 19 h 81"/>
                <a:gd name="T34" fmla="*/ 87 w 94"/>
                <a:gd name="T35" fmla="*/ 23 h 81"/>
                <a:gd name="T36" fmla="*/ 94 w 94"/>
                <a:gd name="T37" fmla="*/ 33 h 81"/>
                <a:gd name="T38" fmla="*/ 87 w 94"/>
                <a:gd name="T39" fmla="*/ 43 h 81"/>
                <a:gd name="T40" fmla="*/ 87 w 94"/>
                <a:gd name="T41" fmla="*/ 66 h 81"/>
                <a:gd name="T42" fmla="*/ 78 w 94"/>
                <a:gd name="T43" fmla="*/ 66 h 81"/>
                <a:gd name="T44" fmla="*/ 78 w 94"/>
                <a:gd name="T45" fmla="*/ 0 h 81"/>
                <a:gd name="T46" fmla="*/ 87 w 94"/>
                <a:gd name="T47" fmla="*/ 0 h 81"/>
                <a:gd name="T48" fmla="*/ 87 w 94"/>
                <a:gd name="T49" fmla="*/ 23 h 81"/>
                <a:gd name="T50" fmla="*/ 46 w 94"/>
                <a:gd name="T51" fmla="*/ 49 h 81"/>
                <a:gd name="T52" fmla="*/ 37 w 94"/>
                <a:gd name="T53" fmla="*/ 49 h 81"/>
                <a:gd name="T54" fmla="*/ 40 w 94"/>
                <a:gd name="T55" fmla="*/ 61 h 81"/>
                <a:gd name="T56" fmla="*/ 43 w 94"/>
                <a:gd name="T57" fmla="*/ 61 h 81"/>
                <a:gd name="T58" fmla="*/ 43 w 94"/>
                <a:gd name="T59" fmla="*/ 57 h 81"/>
                <a:gd name="T60" fmla="*/ 46 w 94"/>
                <a:gd name="T61" fmla="*/ 49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4" h="81">
                  <a:moveTo>
                    <a:pt x="4" y="19"/>
                  </a:moveTo>
                  <a:cubicBezTo>
                    <a:pt x="46" y="19"/>
                    <a:pt x="46" y="19"/>
                    <a:pt x="46" y="19"/>
                  </a:cubicBezTo>
                  <a:cubicBezTo>
                    <a:pt x="50" y="16"/>
                    <a:pt x="50" y="16"/>
                    <a:pt x="50" y="16"/>
                  </a:cubicBezTo>
                  <a:cubicBezTo>
                    <a:pt x="73" y="0"/>
                    <a:pt x="73" y="0"/>
                    <a:pt x="73" y="0"/>
                  </a:cubicBezTo>
                  <a:cubicBezTo>
                    <a:pt x="73" y="33"/>
                    <a:pt x="73" y="33"/>
                    <a:pt x="73" y="33"/>
                  </a:cubicBezTo>
                  <a:cubicBezTo>
                    <a:pt x="73" y="66"/>
                    <a:pt x="73" y="66"/>
                    <a:pt x="73" y="66"/>
                  </a:cubicBezTo>
                  <a:cubicBezTo>
                    <a:pt x="50" y="49"/>
                    <a:pt x="50" y="49"/>
                    <a:pt x="50" y="49"/>
                  </a:cubicBezTo>
                  <a:cubicBezTo>
                    <a:pt x="46" y="47"/>
                    <a:pt x="46" y="47"/>
                    <a:pt x="46" y="47"/>
                  </a:cubicBezTo>
                  <a:cubicBezTo>
                    <a:pt x="33" y="47"/>
                    <a:pt x="33" y="47"/>
                    <a:pt x="33" y="47"/>
                  </a:cubicBezTo>
                  <a:cubicBezTo>
                    <a:pt x="40" y="70"/>
                    <a:pt x="40" y="70"/>
                    <a:pt x="40" y="70"/>
                  </a:cubicBezTo>
                  <a:cubicBezTo>
                    <a:pt x="45" y="70"/>
                    <a:pt x="45" y="70"/>
                    <a:pt x="45" y="70"/>
                  </a:cubicBezTo>
                  <a:cubicBezTo>
                    <a:pt x="45" y="81"/>
                    <a:pt x="45" y="81"/>
                    <a:pt x="45" y="81"/>
                  </a:cubicBezTo>
                  <a:cubicBezTo>
                    <a:pt x="43" y="81"/>
                    <a:pt x="43" y="81"/>
                    <a:pt x="43" y="81"/>
                  </a:cubicBezTo>
                  <a:cubicBezTo>
                    <a:pt x="21" y="81"/>
                    <a:pt x="21" y="81"/>
                    <a:pt x="21" y="81"/>
                  </a:cubicBezTo>
                  <a:cubicBezTo>
                    <a:pt x="11" y="47"/>
                    <a:pt x="11" y="47"/>
                    <a:pt x="11" y="47"/>
                  </a:cubicBezTo>
                  <a:cubicBezTo>
                    <a:pt x="4" y="47"/>
                    <a:pt x="4" y="47"/>
                    <a:pt x="4" y="47"/>
                  </a:cubicBezTo>
                  <a:cubicBezTo>
                    <a:pt x="0" y="37"/>
                    <a:pt x="0" y="28"/>
                    <a:pt x="4" y="19"/>
                  </a:cubicBezTo>
                  <a:close/>
                  <a:moveTo>
                    <a:pt x="87" y="23"/>
                  </a:moveTo>
                  <a:cubicBezTo>
                    <a:pt x="91" y="24"/>
                    <a:pt x="94" y="28"/>
                    <a:pt x="94" y="33"/>
                  </a:cubicBezTo>
                  <a:cubicBezTo>
                    <a:pt x="94" y="38"/>
                    <a:pt x="91" y="42"/>
                    <a:pt x="87" y="43"/>
                  </a:cubicBezTo>
                  <a:cubicBezTo>
                    <a:pt x="87" y="66"/>
                    <a:pt x="87" y="66"/>
                    <a:pt x="87" y="66"/>
                  </a:cubicBezTo>
                  <a:cubicBezTo>
                    <a:pt x="78" y="66"/>
                    <a:pt x="78" y="66"/>
                    <a:pt x="78" y="66"/>
                  </a:cubicBezTo>
                  <a:cubicBezTo>
                    <a:pt x="78" y="0"/>
                    <a:pt x="78" y="0"/>
                    <a:pt x="78" y="0"/>
                  </a:cubicBezTo>
                  <a:cubicBezTo>
                    <a:pt x="87" y="0"/>
                    <a:pt x="87" y="0"/>
                    <a:pt x="87" y="0"/>
                  </a:cubicBezTo>
                  <a:cubicBezTo>
                    <a:pt x="87" y="23"/>
                    <a:pt x="87" y="23"/>
                    <a:pt x="87" y="23"/>
                  </a:cubicBezTo>
                  <a:close/>
                  <a:moveTo>
                    <a:pt x="46" y="49"/>
                  </a:moveTo>
                  <a:cubicBezTo>
                    <a:pt x="37" y="49"/>
                    <a:pt x="37" y="49"/>
                    <a:pt x="37" y="49"/>
                  </a:cubicBezTo>
                  <a:cubicBezTo>
                    <a:pt x="40" y="61"/>
                    <a:pt x="40" y="61"/>
                    <a:pt x="40" y="61"/>
                  </a:cubicBezTo>
                  <a:cubicBezTo>
                    <a:pt x="43" y="61"/>
                    <a:pt x="43" y="61"/>
                    <a:pt x="43" y="61"/>
                  </a:cubicBezTo>
                  <a:cubicBezTo>
                    <a:pt x="43" y="57"/>
                    <a:pt x="43" y="57"/>
                    <a:pt x="43" y="57"/>
                  </a:cubicBezTo>
                  <a:lnTo>
                    <a:pt x="46" y="49"/>
                  </a:lnTo>
                  <a:close/>
                </a:path>
              </a:pathLst>
            </a:custGeom>
            <a:solidFill>
              <a:schemeClr val="bg1"/>
            </a:solidFill>
            <a:ln>
              <a:noFill/>
            </a:ln>
            <a:extLst/>
          </p:spPr>
          <p:txBody>
            <a:bodyPr lIns="121920" tIns="60960" rIns="121920" bIns="60960"/>
            <a:lstStyle/>
            <a:p>
              <a:pPr defTabSz="685749" fontAlgn="auto">
                <a:spcBef>
                  <a:spcPts val="0"/>
                </a:spcBef>
                <a:spcAft>
                  <a:spcPts val="0"/>
                </a:spcAft>
                <a:defRPr/>
              </a:pPr>
              <a:endParaRPr lang="zh-CN" altLang="en-US" sz="1900">
                <a:latin typeface="Arial" panose="020B0604020202020204" pitchFamily="34" charset="0"/>
                <a:ea typeface="微软雅黑" panose="020B0503020204020204" pitchFamily="34" charset="-122"/>
                <a:cs typeface="Arial" panose="020B0604020202020204" pitchFamily="34" charset="0"/>
              </a:endParaRPr>
            </a:p>
          </p:txBody>
        </p:sp>
      </p:grpSp>
      <p:grpSp>
        <p:nvGrpSpPr>
          <p:cNvPr id="73" name="组合 72"/>
          <p:cNvGrpSpPr>
            <a:grpSpLocks/>
          </p:cNvGrpSpPr>
          <p:nvPr/>
        </p:nvGrpSpPr>
        <p:grpSpPr bwMode="auto">
          <a:xfrm>
            <a:off x="3843238" y="2881410"/>
            <a:ext cx="2513409" cy="716756"/>
            <a:chOff x="5484757" y="3890281"/>
            <a:chExt cx="3351721" cy="956128"/>
          </a:xfrm>
        </p:grpSpPr>
        <p:cxnSp>
          <p:nvCxnSpPr>
            <p:cNvPr id="74" name="直接连接符 73"/>
            <p:cNvCxnSpPr/>
            <p:nvPr/>
          </p:nvCxnSpPr>
          <p:spPr>
            <a:xfrm>
              <a:off x="5484757" y="4384228"/>
              <a:ext cx="2372085" cy="0"/>
            </a:xfrm>
            <a:prstGeom prst="line">
              <a:avLst/>
            </a:prstGeom>
            <a:ln w="12700">
              <a:solidFill>
                <a:srgbClr val="7E7E7E"/>
              </a:solidFill>
            </a:ln>
          </p:spPr>
          <p:style>
            <a:lnRef idx="1">
              <a:schemeClr val="accent1"/>
            </a:lnRef>
            <a:fillRef idx="0">
              <a:schemeClr val="accent1"/>
            </a:fillRef>
            <a:effectRef idx="0">
              <a:schemeClr val="accent1"/>
            </a:effectRef>
            <a:fontRef idx="minor">
              <a:schemeClr val="tx1"/>
            </a:fontRef>
          </p:style>
        </p:cxnSp>
        <p:sp>
          <p:nvSpPr>
            <p:cNvPr id="75" name="椭圆 74"/>
            <p:cNvSpPr/>
            <p:nvPr/>
          </p:nvSpPr>
          <p:spPr>
            <a:xfrm>
              <a:off x="7880658" y="3890281"/>
              <a:ext cx="955820" cy="956128"/>
            </a:xfrm>
            <a:prstGeom prst="ellipse">
              <a:avLst/>
            </a:prstGeom>
            <a:solidFill>
              <a:srgbClr val="7E7E7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49" fontAlgn="auto">
                <a:spcBef>
                  <a:spcPts val="0"/>
                </a:spcBef>
                <a:spcAft>
                  <a:spcPts val="0"/>
                </a:spcAft>
                <a:defRPr/>
              </a:pPr>
              <a:endParaRPr lang="zh-CN" altLang="en-US" sz="1900">
                <a:latin typeface="Arial" panose="020B0604020202020204" pitchFamily="34" charset="0"/>
                <a:ea typeface="微软雅黑" panose="020B0503020204020204" pitchFamily="34" charset="-122"/>
                <a:cs typeface="Arial" panose="020B0604020202020204" pitchFamily="34" charset="0"/>
              </a:endParaRPr>
            </a:p>
          </p:txBody>
        </p:sp>
        <p:sp>
          <p:nvSpPr>
            <p:cNvPr id="76" name="Freeform 203"/>
            <p:cNvSpPr>
              <a:spLocks noChangeAspect="1" noEditPoints="1"/>
            </p:cNvSpPr>
            <p:nvPr/>
          </p:nvSpPr>
          <p:spPr bwMode="auto">
            <a:xfrm>
              <a:off x="8168039" y="4153931"/>
              <a:ext cx="412813" cy="397063"/>
            </a:xfrm>
            <a:custGeom>
              <a:avLst/>
              <a:gdLst>
                <a:gd name="T0" fmla="*/ 88 w 218"/>
                <a:gd name="T1" fmla="*/ 43 h 209"/>
                <a:gd name="T2" fmla="*/ 36 w 218"/>
                <a:gd name="T3" fmla="*/ 43 h 209"/>
                <a:gd name="T4" fmla="*/ 26 w 218"/>
                <a:gd name="T5" fmla="*/ 57 h 209"/>
                <a:gd name="T6" fmla="*/ 36 w 218"/>
                <a:gd name="T7" fmla="*/ 71 h 209"/>
                <a:gd name="T8" fmla="*/ 88 w 218"/>
                <a:gd name="T9" fmla="*/ 71 h 209"/>
                <a:gd name="T10" fmla="*/ 88 w 218"/>
                <a:gd name="T11" fmla="*/ 43 h 209"/>
                <a:gd name="T12" fmla="*/ 88 w 218"/>
                <a:gd name="T13" fmla="*/ 43 h 209"/>
                <a:gd name="T14" fmla="*/ 126 w 218"/>
                <a:gd name="T15" fmla="*/ 71 h 209"/>
                <a:gd name="T16" fmla="*/ 187 w 218"/>
                <a:gd name="T17" fmla="*/ 71 h 209"/>
                <a:gd name="T18" fmla="*/ 194 w 218"/>
                <a:gd name="T19" fmla="*/ 71 h 209"/>
                <a:gd name="T20" fmla="*/ 197 w 218"/>
                <a:gd name="T21" fmla="*/ 76 h 209"/>
                <a:gd name="T22" fmla="*/ 213 w 218"/>
                <a:gd name="T23" fmla="*/ 102 h 209"/>
                <a:gd name="T24" fmla="*/ 218 w 218"/>
                <a:gd name="T25" fmla="*/ 109 h 209"/>
                <a:gd name="T26" fmla="*/ 213 w 218"/>
                <a:gd name="T27" fmla="*/ 114 h 209"/>
                <a:gd name="T28" fmla="*/ 197 w 218"/>
                <a:gd name="T29" fmla="*/ 140 h 209"/>
                <a:gd name="T30" fmla="*/ 194 w 218"/>
                <a:gd name="T31" fmla="*/ 147 h 209"/>
                <a:gd name="T32" fmla="*/ 187 w 218"/>
                <a:gd name="T33" fmla="*/ 147 h 209"/>
                <a:gd name="T34" fmla="*/ 126 w 218"/>
                <a:gd name="T35" fmla="*/ 147 h 209"/>
                <a:gd name="T36" fmla="*/ 126 w 218"/>
                <a:gd name="T37" fmla="*/ 180 h 209"/>
                <a:gd name="T38" fmla="*/ 180 w 218"/>
                <a:gd name="T39" fmla="*/ 180 h 209"/>
                <a:gd name="T40" fmla="*/ 180 w 218"/>
                <a:gd name="T41" fmla="*/ 209 h 209"/>
                <a:gd name="T42" fmla="*/ 40 w 218"/>
                <a:gd name="T43" fmla="*/ 209 h 209"/>
                <a:gd name="T44" fmla="*/ 40 w 218"/>
                <a:gd name="T45" fmla="*/ 180 h 209"/>
                <a:gd name="T46" fmla="*/ 90 w 218"/>
                <a:gd name="T47" fmla="*/ 180 h 209"/>
                <a:gd name="T48" fmla="*/ 90 w 218"/>
                <a:gd name="T49" fmla="*/ 95 h 209"/>
                <a:gd name="T50" fmla="*/ 29 w 218"/>
                <a:gd name="T51" fmla="*/ 95 h 209"/>
                <a:gd name="T52" fmla="*/ 22 w 218"/>
                <a:gd name="T53" fmla="*/ 95 h 209"/>
                <a:gd name="T54" fmla="*/ 19 w 218"/>
                <a:gd name="T55" fmla="*/ 88 h 209"/>
                <a:gd name="T56" fmla="*/ 3 w 218"/>
                <a:gd name="T57" fmla="*/ 62 h 209"/>
                <a:gd name="T58" fmla="*/ 0 w 218"/>
                <a:gd name="T59" fmla="*/ 57 h 209"/>
                <a:gd name="T60" fmla="*/ 3 w 218"/>
                <a:gd name="T61" fmla="*/ 50 h 209"/>
                <a:gd name="T62" fmla="*/ 19 w 218"/>
                <a:gd name="T63" fmla="*/ 24 h 209"/>
                <a:gd name="T64" fmla="*/ 22 w 218"/>
                <a:gd name="T65" fmla="*/ 19 h 209"/>
                <a:gd name="T66" fmla="*/ 29 w 218"/>
                <a:gd name="T67" fmla="*/ 19 h 209"/>
                <a:gd name="T68" fmla="*/ 90 w 218"/>
                <a:gd name="T69" fmla="*/ 19 h 209"/>
                <a:gd name="T70" fmla="*/ 90 w 218"/>
                <a:gd name="T71" fmla="*/ 15 h 209"/>
                <a:gd name="T72" fmla="*/ 109 w 218"/>
                <a:gd name="T73" fmla="*/ 0 h 209"/>
                <a:gd name="T74" fmla="*/ 126 w 218"/>
                <a:gd name="T75" fmla="*/ 15 h 209"/>
                <a:gd name="T76" fmla="*/ 126 w 218"/>
                <a:gd name="T77" fmla="*/ 71 h 209"/>
                <a:gd name="T78" fmla="*/ 126 w 218"/>
                <a:gd name="T79" fmla="*/ 71 h 209"/>
                <a:gd name="T80" fmla="*/ 182 w 218"/>
                <a:gd name="T81" fmla="*/ 93 h 209"/>
                <a:gd name="T82" fmla="*/ 128 w 218"/>
                <a:gd name="T83" fmla="*/ 93 h 209"/>
                <a:gd name="T84" fmla="*/ 128 w 218"/>
                <a:gd name="T85" fmla="*/ 123 h 209"/>
                <a:gd name="T86" fmla="*/ 182 w 218"/>
                <a:gd name="T87" fmla="*/ 123 h 209"/>
                <a:gd name="T88" fmla="*/ 192 w 218"/>
                <a:gd name="T89" fmla="*/ 109 h 209"/>
                <a:gd name="T90" fmla="*/ 182 w 218"/>
                <a:gd name="T91" fmla="*/ 93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18" h="209">
                  <a:moveTo>
                    <a:pt x="88" y="43"/>
                  </a:moveTo>
                  <a:lnTo>
                    <a:pt x="36" y="43"/>
                  </a:lnTo>
                  <a:lnTo>
                    <a:pt x="26" y="57"/>
                  </a:lnTo>
                  <a:lnTo>
                    <a:pt x="36" y="71"/>
                  </a:lnTo>
                  <a:lnTo>
                    <a:pt x="88" y="71"/>
                  </a:lnTo>
                  <a:lnTo>
                    <a:pt x="88" y="43"/>
                  </a:lnTo>
                  <a:lnTo>
                    <a:pt x="88" y="43"/>
                  </a:lnTo>
                  <a:close/>
                  <a:moveTo>
                    <a:pt x="126" y="71"/>
                  </a:moveTo>
                  <a:lnTo>
                    <a:pt x="187" y="71"/>
                  </a:lnTo>
                  <a:lnTo>
                    <a:pt x="194" y="71"/>
                  </a:lnTo>
                  <a:lnTo>
                    <a:pt x="197" y="76"/>
                  </a:lnTo>
                  <a:lnTo>
                    <a:pt x="213" y="102"/>
                  </a:lnTo>
                  <a:lnTo>
                    <a:pt x="218" y="109"/>
                  </a:lnTo>
                  <a:lnTo>
                    <a:pt x="213" y="114"/>
                  </a:lnTo>
                  <a:lnTo>
                    <a:pt x="197" y="140"/>
                  </a:lnTo>
                  <a:lnTo>
                    <a:pt x="194" y="147"/>
                  </a:lnTo>
                  <a:lnTo>
                    <a:pt x="187" y="147"/>
                  </a:lnTo>
                  <a:lnTo>
                    <a:pt x="126" y="147"/>
                  </a:lnTo>
                  <a:lnTo>
                    <a:pt x="126" y="180"/>
                  </a:lnTo>
                  <a:lnTo>
                    <a:pt x="180" y="180"/>
                  </a:lnTo>
                  <a:lnTo>
                    <a:pt x="180" y="209"/>
                  </a:lnTo>
                  <a:lnTo>
                    <a:pt x="40" y="209"/>
                  </a:lnTo>
                  <a:lnTo>
                    <a:pt x="40" y="180"/>
                  </a:lnTo>
                  <a:lnTo>
                    <a:pt x="90" y="180"/>
                  </a:lnTo>
                  <a:lnTo>
                    <a:pt x="90" y="95"/>
                  </a:lnTo>
                  <a:lnTo>
                    <a:pt x="29" y="95"/>
                  </a:lnTo>
                  <a:lnTo>
                    <a:pt x="22" y="95"/>
                  </a:lnTo>
                  <a:lnTo>
                    <a:pt x="19" y="88"/>
                  </a:lnTo>
                  <a:lnTo>
                    <a:pt x="3" y="62"/>
                  </a:lnTo>
                  <a:lnTo>
                    <a:pt x="0" y="57"/>
                  </a:lnTo>
                  <a:lnTo>
                    <a:pt x="3" y="50"/>
                  </a:lnTo>
                  <a:lnTo>
                    <a:pt x="19" y="24"/>
                  </a:lnTo>
                  <a:lnTo>
                    <a:pt x="22" y="19"/>
                  </a:lnTo>
                  <a:lnTo>
                    <a:pt x="29" y="19"/>
                  </a:lnTo>
                  <a:lnTo>
                    <a:pt x="90" y="19"/>
                  </a:lnTo>
                  <a:lnTo>
                    <a:pt x="90" y="15"/>
                  </a:lnTo>
                  <a:lnTo>
                    <a:pt x="109" y="0"/>
                  </a:lnTo>
                  <a:lnTo>
                    <a:pt x="126" y="15"/>
                  </a:lnTo>
                  <a:lnTo>
                    <a:pt x="126" y="71"/>
                  </a:lnTo>
                  <a:lnTo>
                    <a:pt x="126" y="71"/>
                  </a:lnTo>
                  <a:close/>
                  <a:moveTo>
                    <a:pt x="182" y="93"/>
                  </a:moveTo>
                  <a:lnTo>
                    <a:pt x="128" y="93"/>
                  </a:lnTo>
                  <a:lnTo>
                    <a:pt x="128" y="123"/>
                  </a:lnTo>
                  <a:lnTo>
                    <a:pt x="182" y="123"/>
                  </a:lnTo>
                  <a:lnTo>
                    <a:pt x="192" y="109"/>
                  </a:lnTo>
                  <a:lnTo>
                    <a:pt x="182" y="93"/>
                  </a:lnTo>
                  <a:close/>
                </a:path>
              </a:pathLst>
            </a:custGeom>
            <a:solidFill>
              <a:schemeClr val="bg1"/>
            </a:solidFill>
            <a:ln>
              <a:noFill/>
            </a:ln>
            <a:extLst/>
          </p:spPr>
          <p:txBody>
            <a:bodyPr lIns="121920" tIns="60960" rIns="121920" bIns="60960"/>
            <a:lstStyle/>
            <a:p>
              <a:pPr defTabSz="685749" fontAlgn="auto">
                <a:spcBef>
                  <a:spcPts val="0"/>
                </a:spcBef>
                <a:spcAft>
                  <a:spcPts val="0"/>
                </a:spcAft>
                <a:defRPr/>
              </a:pPr>
              <a:endParaRPr lang="zh-CN" altLang="en-US" sz="1900">
                <a:latin typeface="Arial" panose="020B0604020202020204" pitchFamily="34" charset="0"/>
                <a:ea typeface="微软雅黑" panose="020B0503020204020204" pitchFamily="34" charset="-122"/>
                <a:cs typeface="Arial" panose="020B0604020202020204" pitchFamily="34" charset="0"/>
              </a:endParaRPr>
            </a:p>
          </p:txBody>
        </p:sp>
      </p:grpSp>
      <p:sp>
        <p:nvSpPr>
          <p:cNvPr id="77" name="矩形 76"/>
          <p:cNvSpPr/>
          <p:nvPr/>
        </p:nvSpPr>
        <p:spPr>
          <a:xfrm>
            <a:off x="5025528" y="1021653"/>
            <a:ext cx="1869281" cy="300038"/>
          </a:xfrm>
          <a:prstGeom prst="rect">
            <a:avLst/>
          </a:prstGeom>
        </p:spPr>
        <p:txBody>
          <a:bodyPr wrap="none" lIns="68573" tIns="34287" rIns="68573" bIns="34287">
            <a:spAutoFit/>
          </a:bodyPr>
          <a:lstStyle/>
          <a:p>
            <a:pPr defTabSz="685749" fontAlgn="auto">
              <a:spcBef>
                <a:spcPts val="0"/>
              </a:spcBef>
              <a:spcAft>
                <a:spcPts val="0"/>
              </a:spcAft>
              <a:defRPr/>
            </a:pPr>
            <a:r>
              <a:rPr lang="zh-CN" altLang="en-US" sz="1500" b="1" dirty="0">
                <a:solidFill>
                  <a:schemeClr val="tx1">
                    <a:lumMod val="50000"/>
                    <a:lumOff val="50000"/>
                  </a:schemeClr>
                </a:solidFill>
                <a:latin typeface="微软雅黑" pitchFamily="34" charset="-122"/>
                <a:ea typeface="微软雅黑" pitchFamily="34" charset="-122"/>
              </a:rPr>
              <a:t>务实创新的服务精神</a:t>
            </a:r>
            <a:endParaRPr lang="en-US" altLang="zh-CN" sz="1500" b="1" dirty="0">
              <a:solidFill>
                <a:schemeClr val="tx1">
                  <a:lumMod val="50000"/>
                  <a:lumOff val="50000"/>
                </a:schemeClr>
              </a:solidFill>
              <a:latin typeface="微软雅黑" pitchFamily="34" charset="-122"/>
              <a:ea typeface="微软雅黑" pitchFamily="34" charset="-122"/>
            </a:endParaRPr>
          </a:p>
        </p:txBody>
      </p:sp>
      <p:sp>
        <p:nvSpPr>
          <p:cNvPr id="78" name="矩形 47"/>
          <p:cNvSpPr>
            <a:spLocks noChangeArrowheads="1"/>
          </p:cNvSpPr>
          <p:nvPr/>
        </p:nvSpPr>
        <p:spPr bwMode="auto">
          <a:xfrm>
            <a:off x="5027909" y="1296688"/>
            <a:ext cx="2282429" cy="627858"/>
          </a:xfrm>
          <a:prstGeom prst="rect">
            <a:avLst/>
          </a:prstGeom>
          <a:noFill/>
          <a:ln>
            <a:noFill/>
          </a:ln>
          <a:extLst/>
        </p:spPr>
        <p:txBody>
          <a:bodyPr lIns="68573" tIns="34287" rIns="68573" bIns="34287">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defTabSz="685749" fontAlgn="auto">
              <a:lnSpc>
                <a:spcPct val="110000"/>
              </a:lnSpc>
              <a:spcBef>
                <a:spcPct val="0"/>
              </a:spcBef>
              <a:spcAft>
                <a:spcPts val="0"/>
              </a:spcAft>
              <a:buNone/>
              <a:defRPr/>
            </a:pPr>
            <a:r>
              <a:rPr lang="zh-CN" altLang="en-US" sz="1100" dirty="0">
                <a:solidFill>
                  <a:schemeClr val="tx1">
                    <a:lumMod val="65000"/>
                    <a:lumOff val="35000"/>
                  </a:schemeClr>
                </a:solidFill>
                <a:sym typeface="微软雅黑" pitchFamily="34" charset="-122"/>
              </a:rPr>
              <a:t>在此录入图表的描述说明，在此录入图表的描述说明，在此录入上述图表的描述说明。</a:t>
            </a:r>
          </a:p>
        </p:txBody>
      </p:sp>
      <p:sp>
        <p:nvSpPr>
          <p:cNvPr id="79" name="矩形 78"/>
          <p:cNvSpPr/>
          <p:nvPr/>
        </p:nvSpPr>
        <p:spPr>
          <a:xfrm>
            <a:off x="5025528" y="3683891"/>
            <a:ext cx="1869281" cy="301229"/>
          </a:xfrm>
          <a:prstGeom prst="rect">
            <a:avLst/>
          </a:prstGeom>
        </p:spPr>
        <p:txBody>
          <a:bodyPr wrap="none" lIns="68573" tIns="34287" rIns="68573" bIns="34287">
            <a:spAutoFit/>
          </a:bodyPr>
          <a:lstStyle/>
          <a:p>
            <a:pPr defTabSz="685749" fontAlgn="auto">
              <a:spcBef>
                <a:spcPts val="0"/>
              </a:spcBef>
              <a:spcAft>
                <a:spcPts val="0"/>
              </a:spcAft>
              <a:defRPr/>
            </a:pPr>
            <a:r>
              <a:rPr lang="zh-CN" altLang="en-US" sz="1500" b="1" dirty="0">
                <a:solidFill>
                  <a:schemeClr val="tx1">
                    <a:lumMod val="50000"/>
                    <a:lumOff val="50000"/>
                  </a:schemeClr>
                </a:solidFill>
                <a:latin typeface="微软雅黑" pitchFamily="34" charset="-122"/>
                <a:ea typeface="微软雅黑" pitchFamily="34" charset="-122"/>
              </a:rPr>
              <a:t>洞察敏锐的服务意识</a:t>
            </a:r>
            <a:endParaRPr lang="en-US" altLang="zh-CN" sz="1500" b="1" dirty="0">
              <a:solidFill>
                <a:schemeClr val="tx1">
                  <a:lumMod val="50000"/>
                  <a:lumOff val="50000"/>
                </a:schemeClr>
              </a:solidFill>
              <a:latin typeface="微软雅黑" pitchFamily="34" charset="-122"/>
              <a:ea typeface="微软雅黑" pitchFamily="34" charset="-122"/>
            </a:endParaRPr>
          </a:p>
        </p:txBody>
      </p:sp>
      <p:sp>
        <p:nvSpPr>
          <p:cNvPr id="80" name="矩形 47"/>
          <p:cNvSpPr>
            <a:spLocks noChangeArrowheads="1"/>
          </p:cNvSpPr>
          <p:nvPr/>
        </p:nvSpPr>
        <p:spPr bwMode="auto">
          <a:xfrm>
            <a:off x="5027909" y="3960116"/>
            <a:ext cx="2282429" cy="627858"/>
          </a:xfrm>
          <a:prstGeom prst="rect">
            <a:avLst/>
          </a:prstGeom>
          <a:noFill/>
          <a:ln>
            <a:noFill/>
          </a:ln>
          <a:extLst/>
        </p:spPr>
        <p:txBody>
          <a:bodyPr lIns="68573" tIns="34287" rIns="68573" bIns="34287">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defTabSz="685749" fontAlgn="auto">
              <a:lnSpc>
                <a:spcPct val="110000"/>
              </a:lnSpc>
              <a:spcBef>
                <a:spcPct val="0"/>
              </a:spcBef>
              <a:spcAft>
                <a:spcPts val="0"/>
              </a:spcAft>
              <a:buNone/>
              <a:defRPr/>
            </a:pPr>
            <a:r>
              <a:rPr lang="zh-CN" altLang="en-US" sz="1100" dirty="0">
                <a:solidFill>
                  <a:schemeClr val="tx1">
                    <a:lumMod val="65000"/>
                    <a:lumOff val="35000"/>
                  </a:schemeClr>
                </a:solidFill>
                <a:sym typeface="微软雅黑" pitchFamily="34" charset="-122"/>
              </a:rPr>
              <a:t>在此录入图表的描述说明，在此录入上述图表的描述说明，在此录入上述图表的描述说明。</a:t>
            </a:r>
          </a:p>
        </p:txBody>
      </p:sp>
      <p:sp>
        <p:nvSpPr>
          <p:cNvPr id="81" name="矩形 80"/>
          <p:cNvSpPr/>
          <p:nvPr/>
        </p:nvSpPr>
        <p:spPr>
          <a:xfrm>
            <a:off x="6401891" y="1847947"/>
            <a:ext cx="1869281" cy="300038"/>
          </a:xfrm>
          <a:prstGeom prst="rect">
            <a:avLst/>
          </a:prstGeom>
        </p:spPr>
        <p:txBody>
          <a:bodyPr wrap="none" lIns="68573" tIns="34287" rIns="68573" bIns="34287">
            <a:spAutoFit/>
          </a:bodyPr>
          <a:lstStyle/>
          <a:p>
            <a:pPr defTabSz="685749" fontAlgn="auto">
              <a:spcBef>
                <a:spcPts val="0"/>
              </a:spcBef>
              <a:spcAft>
                <a:spcPts val="0"/>
              </a:spcAft>
              <a:defRPr/>
            </a:pPr>
            <a:r>
              <a:rPr lang="zh-CN" altLang="en-US" sz="1500" b="1" dirty="0">
                <a:solidFill>
                  <a:schemeClr val="tx1">
                    <a:lumMod val="50000"/>
                    <a:lumOff val="50000"/>
                  </a:schemeClr>
                </a:solidFill>
                <a:latin typeface="微软雅黑" pitchFamily="34" charset="-122"/>
                <a:ea typeface="微软雅黑" pitchFamily="34" charset="-122"/>
              </a:rPr>
              <a:t>谦虚谨慎的服务态度</a:t>
            </a:r>
            <a:endParaRPr lang="en-US" altLang="zh-CN" sz="1500" b="1" dirty="0">
              <a:solidFill>
                <a:schemeClr val="tx1">
                  <a:lumMod val="50000"/>
                  <a:lumOff val="50000"/>
                </a:schemeClr>
              </a:solidFill>
              <a:latin typeface="微软雅黑" pitchFamily="34" charset="-122"/>
              <a:ea typeface="微软雅黑" pitchFamily="34" charset="-122"/>
            </a:endParaRPr>
          </a:p>
        </p:txBody>
      </p:sp>
      <p:sp>
        <p:nvSpPr>
          <p:cNvPr id="82" name="矩形 47"/>
          <p:cNvSpPr>
            <a:spLocks noChangeArrowheads="1"/>
          </p:cNvSpPr>
          <p:nvPr/>
        </p:nvSpPr>
        <p:spPr bwMode="auto">
          <a:xfrm>
            <a:off x="6404272" y="2122982"/>
            <a:ext cx="1912144" cy="441653"/>
          </a:xfrm>
          <a:prstGeom prst="rect">
            <a:avLst/>
          </a:prstGeom>
          <a:noFill/>
          <a:ln>
            <a:noFill/>
          </a:ln>
          <a:extLst/>
        </p:spPr>
        <p:txBody>
          <a:bodyPr lIns="68573" tIns="34287" rIns="68573" bIns="34287">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defTabSz="685749" fontAlgn="auto">
              <a:lnSpc>
                <a:spcPct val="110000"/>
              </a:lnSpc>
              <a:spcBef>
                <a:spcPct val="0"/>
              </a:spcBef>
              <a:spcAft>
                <a:spcPts val="0"/>
              </a:spcAft>
              <a:buNone/>
              <a:defRPr/>
            </a:pPr>
            <a:r>
              <a:rPr lang="zh-CN" altLang="en-US" sz="1100" dirty="0">
                <a:solidFill>
                  <a:schemeClr val="tx1">
                    <a:lumMod val="65000"/>
                    <a:lumOff val="35000"/>
                  </a:schemeClr>
                </a:solidFill>
                <a:sym typeface="微软雅黑" pitchFamily="34" charset="-122"/>
              </a:rPr>
              <a:t>在此录入图表的描述说明，在此录入图表的描述说明。</a:t>
            </a:r>
          </a:p>
        </p:txBody>
      </p:sp>
      <p:sp>
        <p:nvSpPr>
          <p:cNvPr id="83" name="矩形 82"/>
          <p:cNvSpPr/>
          <p:nvPr/>
        </p:nvSpPr>
        <p:spPr>
          <a:xfrm>
            <a:off x="6401891" y="2826641"/>
            <a:ext cx="1869281" cy="300038"/>
          </a:xfrm>
          <a:prstGeom prst="rect">
            <a:avLst/>
          </a:prstGeom>
        </p:spPr>
        <p:txBody>
          <a:bodyPr wrap="none" lIns="68573" tIns="34287" rIns="68573" bIns="34287">
            <a:spAutoFit/>
          </a:bodyPr>
          <a:lstStyle/>
          <a:p>
            <a:pPr defTabSz="685749" fontAlgn="auto">
              <a:spcBef>
                <a:spcPts val="0"/>
              </a:spcBef>
              <a:spcAft>
                <a:spcPts val="0"/>
              </a:spcAft>
              <a:defRPr/>
            </a:pPr>
            <a:r>
              <a:rPr lang="zh-CN" altLang="en-US" sz="1500" b="1" dirty="0">
                <a:solidFill>
                  <a:schemeClr val="tx1">
                    <a:lumMod val="50000"/>
                    <a:lumOff val="50000"/>
                  </a:schemeClr>
                </a:solidFill>
                <a:latin typeface="微软雅黑" pitchFamily="34" charset="-122"/>
                <a:ea typeface="微软雅黑" pitchFamily="34" charset="-122"/>
              </a:rPr>
              <a:t>专业优质的服务团队</a:t>
            </a:r>
            <a:endParaRPr lang="en-US" altLang="zh-CN" sz="1500" b="1" dirty="0">
              <a:solidFill>
                <a:schemeClr val="tx1">
                  <a:lumMod val="50000"/>
                  <a:lumOff val="50000"/>
                </a:schemeClr>
              </a:solidFill>
              <a:latin typeface="微软雅黑" pitchFamily="34" charset="-122"/>
              <a:ea typeface="微软雅黑" pitchFamily="34" charset="-122"/>
            </a:endParaRPr>
          </a:p>
        </p:txBody>
      </p:sp>
      <p:sp>
        <p:nvSpPr>
          <p:cNvPr id="84" name="矩形 47"/>
          <p:cNvSpPr>
            <a:spLocks noChangeArrowheads="1"/>
          </p:cNvSpPr>
          <p:nvPr/>
        </p:nvSpPr>
        <p:spPr bwMode="auto">
          <a:xfrm>
            <a:off x="6404272" y="3101676"/>
            <a:ext cx="1912144" cy="441653"/>
          </a:xfrm>
          <a:prstGeom prst="rect">
            <a:avLst/>
          </a:prstGeom>
          <a:noFill/>
          <a:ln>
            <a:noFill/>
          </a:ln>
          <a:extLst/>
        </p:spPr>
        <p:txBody>
          <a:bodyPr lIns="68573" tIns="34287" rIns="68573" bIns="34287">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defTabSz="685749" fontAlgn="auto">
              <a:lnSpc>
                <a:spcPct val="110000"/>
              </a:lnSpc>
              <a:spcBef>
                <a:spcPct val="0"/>
              </a:spcBef>
              <a:spcAft>
                <a:spcPts val="0"/>
              </a:spcAft>
              <a:buNone/>
              <a:defRPr/>
            </a:pPr>
            <a:r>
              <a:rPr lang="zh-CN" altLang="en-US" sz="1100" dirty="0">
                <a:solidFill>
                  <a:schemeClr val="tx1">
                    <a:lumMod val="65000"/>
                    <a:lumOff val="35000"/>
                  </a:schemeClr>
                </a:solidFill>
                <a:sym typeface="微软雅黑" pitchFamily="34" charset="-122"/>
              </a:rPr>
              <a:t>在此录入图表的描述说明，在此录入图表的描述说明。</a:t>
            </a:r>
          </a:p>
        </p:txBody>
      </p:sp>
      <p:grpSp>
        <p:nvGrpSpPr>
          <p:cNvPr id="85" name="组合 84"/>
          <p:cNvGrpSpPr>
            <a:grpSpLocks/>
          </p:cNvGrpSpPr>
          <p:nvPr/>
        </p:nvGrpSpPr>
        <p:grpSpPr bwMode="auto">
          <a:xfrm>
            <a:off x="1047650" y="1582438"/>
            <a:ext cx="2370534" cy="2370534"/>
            <a:chOff x="1103084" y="2155824"/>
            <a:chExt cx="3176815" cy="3176815"/>
          </a:xfrm>
        </p:grpSpPr>
        <p:sp>
          <p:nvSpPr>
            <p:cNvPr id="86" name="椭圆 85"/>
            <p:cNvSpPr/>
            <p:nvPr/>
          </p:nvSpPr>
          <p:spPr>
            <a:xfrm>
              <a:off x="1103084" y="2155824"/>
              <a:ext cx="3176815" cy="3176815"/>
            </a:xfrm>
            <a:prstGeom prst="ellipse">
              <a:avLst/>
            </a:prstGeom>
            <a:solidFill>
              <a:srgbClr val="7E7E7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49" fontAlgn="auto">
                <a:spcBef>
                  <a:spcPts val="0"/>
                </a:spcBef>
                <a:spcAft>
                  <a:spcPts val="0"/>
                </a:spcAft>
                <a:defRPr/>
              </a:pPr>
              <a:endParaRPr lang="zh-CN" altLang="en-US">
                <a:latin typeface="Arial" panose="020B0604020202020204" pitchFamily="34" charset="0"/>
                <a:ea typeface="微软雅黑" panose="020B0503020204020204" pitchFamily="34" charset="-122"/>
                <a:cs typeface="Arial" panose="020B0604020202020204" pitchFamily="34" charset="0"/>
              </a:endParaRPr>
            </a:p>
          </p:txBody>
        </p:sp>
        <p:sp>
          <p:nvSpPr>
            <p:cNvPr id="87" name="椭圆 86"/>
            <p:cNvSpPr/>
            <p:nvPr/>
          </p:nvSpPr>
          <p:spPr>
            <a:xfrm>
              <a:off x="1281790" y="2334530"/>
              <a:ext cx="2819403" cy="2819403"/>
            </a:xfrm>
            <a:prstGeom prst="ellipse">
              <a:avLst/>
            </a:prstGeom>
            <a:blipFill>
              <a:blip r:embed="rId3" cstate="print">
                <a:extLst/>
              </a:blip>
              <a:stretch>
                <a:fillRect l="5"/>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49" fontAlgn="auto">
                <a:spcBef>
                  <a:spcPts val="0"/>
                </a:spcBef>
                <a:spcAft>
                  <a:spcPts val="0"/>
                </a:spcAft>
                <a:defRPr/>
              </a:pPr>
              <a:endParaRPr lang="zh-CN" altLang="en-US">
                <a:latin typeface="Arial" panose="020B0604020202020204" pitchFamily="34" charset="0"/>
                <a:ea typeface="微软雅黑" panose="020B0503020204020204" pitchFamily="34" charset="-122"/>
                <a:cs typeface="Arial" panose="020B0604020202020204" pitchFamily="34" charset="0"/>
              </a:endParaRPr>
            </a:p>
          </p:txBody>
        </p:sp>
      </p:grpSp>
    </p:spTree>
    <p:extLst>
      <p:ext uri="{BB962C8B-B14F-4D97-AF65-F5344CB8AC3E}">
        <p14:creationId xmlns:p14="http://schemas.microsoft.com/office/powerpoint/2010/main" val="1369135076"/>
      </p:ext>
    </p:extLst>
  </p:cSld>
  <p:clrMapOvr>
    <a:masterClrMapping/>
  </p:clrMapOvr>
  <mc:AlternateContent xmlns:mc="http://schemas.openxmlformats.org/markup-compatibility/2006" xmlns:p14="http://schemas.microsoft.com/office/powerpoint/2010/main">
    <mc:Choice Requires="p14">
      <p:transition spd="slow" p14:dur="1600" advTm="0">
        <p14:gallery dir="l"/>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wipe(left)">
                                      <p:cBhvr>
                                        <p:cTn id="7" dur="500"/>
                                        <p:tgtEl>
                                          <p:spTgt spid="53"/>
                                        </p:tgtEl>
                                      </p:cBhvr>
                                    </p:animEffect>
                                  </p:childTnLst>
                                </p:cTn>
                              </p:par>
                            </p:childTnLst>
                          </p:cTn>
                        </p:par>
                        <p:par>
                          <p:cTn id="8" fill="hold">
                            <p:stCondLst>
                              <p:cond delay="500"/>
                            </p:stCondLst>
                            <p:childTnLst>
                              <p:par>
                                <p:cTn id="9" presetID="53" presetClass="entr" presetSubtype="16" fill="hold" nodeType="afterEffect">
                                  <p:stCondLst>
                                    <p:cond delay="250"/>
                                  </p:stCondLst>
                                  <p:childTnLst>
                                    <p:set>
                                      <p:cBhvr>
                                        <p:cTn id="10" dur="1" fill="hold">
                                          <p:stCondLst>
                                            <p:cond delay="0"/>
                                          </p:stCondLst>
                                        </p:cTn>
                                        <p:tgtEl>
                                          <p:spTgt spid="85"/>
                                        </p:tgtEl>
                                        <p:attrNameLst>
                                          <p:attrName>style.visibility</p:attrName>
                                        </p:attrNameLst>
                                      </p:cBhvr>
                                      <p:to>
                                        <p:strVal val="visible"/>
                                      </p:to>
                                    </p:set>
                                    <p:anim calcmode="lin" valueType="num">
                                      <p:cBhvr>
                                        <p:cTn id="11" dur="400" fill="hold"/>
                                        <p:tgtEl>
                                          <p:spTgt spid="85"/>
                                        </p:tgtEl>
                                        <p:attrNameLst>
                                          <p:attrName>ppt_w</p:attrName>
                                        </p:attrNameLst>
                                      </p:cBhvr>
                                      <p:tavLst>
                                        <p:tav tm="0">
                                          <p:val>
                                            <p:fltVal val="0"/>
                                          </p:val>
                                        </p:tav>
                                        <p:tav tm="100000">
                                          <p:val>
                                            <p:strVal val="#ppt_w"/>
                                          </p:val>
                                        </p:tav>
                                      </p:tavLst>
                                    </p:anim>
                                    <p:anim calcmode="lin" valueType="num">
                                      <p:cBhvr>
                                        <p:cTn id="12" dur="400" fill="hold"/>
                                        <p:tgtEl>
                                          <p:spTgt spid="85"/>
                                        </p:tgtEl>
                                        <p:attrNameLst>
                                          <p:attrName>ppt_h</p:attrName>
                                        </p:attrNameLst>
                                      </p:cBhvr>
                                      <p:tavLst>
                                        <p:tav tm="0">
                                          <p:val>
                                            <p:fltVal val="0"/>
                                          </p:val>
                                        </p:tav>
                                        <p:tav tm="100000">
                                          <p:val>
                                            <p:strVal val="#ppt_h"/>
                                          </p:val>
                                        </p:tav>
                                      </p:tavLst>
                                    </p:anim>
                                    <p:animEffect transition="in" filter="fade">
                                      <p:cBhvr>
                                        <p:cTn id="13" dur="400"/>
                                        <p:tgtEl>
                                          <p:spTgt spid="85"/>
                                        </p:tgtEl>
                                      </p:cBhvr>
                                    </p:animEffect>
                                  </p:childTnLst>
                                </p:cTn>
                              </p:par>
                              <p:par>
                                <p:cTn id="14" presetID="22" presetClass="entr" presetSubtype="1" fill="hold" nodeType="withEffect">
                                  <p:stCondLst>
                                    <p:cond delay="750"/>
                                  </p:stCondLst>
                                  <p:childTnLst>
                                    <p:set>
                                      <p:cBhvr>
                                        <p:cTn id="15" dur="1" fill="hold">
                                          <p:stCondLst>
                                            <p:cond delay="0"/>
                                          </p:stCondLst>
                                        </p:cTn>
                                        <p:tgtEl>
                                          <p:spTgt spid="54"/>
                                        </p:tgtEl>
                                        <p:attrNameLst>
                                          <p:attrName>style.visibility</p:attrName>
                                        </p:attrNameLst>
                                      </p:cBhvr>
                                      <p:to>
                                        <p:strVal val="visible"/>
                                      </p:to>
                                    </p:set>
                                    <p:animEffect transition="in" filter="wipe(up)">
                                      <p:cBhvr>
                                        <p:cTn id="16" dur="350"/>
                                        <p:tgtEl>
                                          <p:spTgt spid="54"/>
                                        </p:tgtEl>
                                      </p:cBhvr>
                                    </p:animEffect>
                                  </p:childTnLst>
                                </p:cTn>
                              </p:par>
                              <p:par>
                                <p:cTn id="17" presetID="53" presetClass="entr" presetSubtype="16" fill="hold" grpId="0" nodeType="withEffect">
                                  <p:stCondLst>
                                    <p:cond delay="1500"/>
                                  </p:stCondLst>
                                  <p:childTnLst>
                                    <p:set>
                                      <p:cBhvr>
                                        <p:cTn id="18" dur="1" fill="hold">
                                          <p:stCondLst>
                                            <p:cond delay="0"/>
                                          </p:stCondLst>
                                        </p:cTn>
                                        <p:tgtEl>
                                          <p:spTgt spid="55"/>
                                        </p:tgtEl>
                                        <p:attrNameLst>
                                          <p:attrName>style.visibility</p:attrName>
                                        </p:attrNameLst>
                                      </p:cBhvr>
                                      <p:to>
                                        <p:strVal val="visible"/>
                                      </p:to>
                                    </p:set>
                                    <p:anim calcmode="lin" valueType="num">
                                      <p:cBhvr>
                                        <p:cTn id="19" dur="400" fill="hold"/>
                                        <p:tgtEl>
                                          <p:spTgt spid="55"/>
                                        </p:tgtEl>
                                        <p:attrNameLst>
                                          <p:attrName>ppt_w</p:attrName>
                                        </p:attrNameLst>
                                      </p:cBhvr>
                                      <p:tavLst>
                                        <p:tav tm="0">
                                          <p:val>
                                            <p:fltVal val="0"/>
                                          </p:val>
                                        </p:tav>
                                        <p:tav tm="100000">
                                          <p:val>
                                            <p:strVal val="#ppt_w"/>
                                          </p:val>
                                        </p:tav>
                                      </p:tavLst>
                                    </p:anim>
                                    <p:anim calcmode="lin" valueType="num">
                                      <p:cBhvr>
                                        <p:cTn id="20" dur="400" fill="hold"/>
                                        <p:tgtEl>
                                          <p:spTgt spid="55"/>
                                        </p:tgtEl>
                                        <p:attrNameLst>
                                          <p:attrName>ppt_h</p:attrName>
                                        </p:attrNameLst>
                                      </p:cBhvr>
                                      <p:tavLst>
                                        <p:tav tm="0">
                                          <p:val>
                                            <p:fltVal val="0"/>
                                          </p:val>
                                        </p:tav>
                                        <p:tav tm="100000">
                                          <p:val>
                                            <p:strVal val="#ppt_h"/>
                                          </p:val>
                                        </p:tav>
                                      </p:tavLst>
                                    </p:anim>
                                    <p:animEffect transition="in" filter="fade">
                                      <p:cBhvr>
                                        <p:cTn id="21" dur="400"/>
                                        <p:tgtEl>
                                          <p:spTgt spid="55"/>
                                        </p:tgtEl>
                                      </p:cBhvr>
                                    </p:animEffect>
                                  </p:childTnLst>
                                </p:cTn>
                              </p:par>
                              <p:par>
                                <p:cTn id="22" presetID="53" presetClass="entr" presetSubtype="16" fill="hold" grpId="0" nodeType="withEffect">
                                  <p:stCondLst>
                                    <p:cond delay="2000"/>
                                  </p:stCondLst>
                                  <p:childTnLst>
                                    <p:set>
                                      <p:cBhvr>
                                        <p:cTn id="23" dur="1" fill="hold">
                                          <p:stCondLst>
                                            <p:cond delay="0"/>
                                          </p:stCondLst>
                                        </p:cTn>
                                        <p:tgtEl>
                                          <p:spTgt spid="56"/>
                                        </p:tgtEl>
                                        <p:attrNameLst>
                                          <p:attrName>style.visibility</p:attrName>
                                        </p:attrNameLst>
                                      </p:cBhvr>
                                      <p:to>
                                        <p:strVal val="visible"/>
                                      </p:to>
                                    </p:set>
                                    <p:anim calcmode="lin" valueType="num">
                                      <p:cBhvr>
                                        <p:cTn id="24" dur="400" fill="hold"/>
                                        <p:tgtEl>
                                          <p:spTgt spid="56"/>
                                        </p:tgtEl>
                                        <p:attrNameLst>
                                          <p:attrName>ppt_w</p:attrName>
                                        </p:attrNameLst>
                                      </p:cBhvr>
                                      <p:tavLst>
                                        <p:tav tm="0">
                                          <p:val>
                                            <p:fltVal val="0"/>
                                          </p:val>
                                        </p:tav>
                                        <p:tav tm="100000">
                                          <p:val>
                                            <p:strVal val="#ppt_w"/>
                                          </p:val>
                                        </p:tav>
                                      </p:tavLst>
                                    </p:anim>
                                    <p:anim calcmode="lin" valueType="num">
                                      <p:cBhvr>
                                        <p:cTn id="25" dur="400" fill="hold"/>
                                        <p:tgtEl>
                                          <p:spTgt spid="56"/>
                                        </p:tgtEl>
                                        <p:attrNameLst>
                                          <p:attrName>ppt_h</p:attrName>
                                        </p:attrNameLst>
                                      </p:cBhvr>
                                      <p:tavLst>
                                        <p:tav tm="0">
                                          <p:val>
                                            <p:fltVal val="0"/>
                                          </p:val>
                                        </p:tav>
                                        <p:tav tm="100000">
                                          <p:val>
                                            <p:strVal val="#ppt_h"/>
                                          </p:val>
                                        </p:tav>
                                      </p:tavLst>
                                    </p:anim>
                                    <p:animEffect transition="in" filter="fade">
                                      <p:cBhvr>
                                        <p:cTn id="26" dur="400"/>
                                        <p:tgtEl>
                                          <p:spTgt spid="56"/>
                                        </p:tgtEl>
                                      </p:cBhvr>
                                    </p:animEffect>
                                  </p:childTnLst>
                                </p:cTn>
                              </p:par>
                              <p:par>
                                <p:cTn id="27" presetID="53" presetClass="entr" presetSubtype="16" fill="hold" grpId="0" nodeType="withEffect">
                                  <p:stCondLst>
                                    <p:cond delay="2500"/>
                                  </p:stCondLst>
                                  <p:childTnLst>
                                    <p:set>
                                      <p:cBhvr>
                                        <p:cTn id="28" dur="1" fill="hold">
                                          <p:stCondLst>
                                            <p:cond delay="0"/>
                                          </p:stCondLst>
                                        </p:cTn>
                                        <p:tgtEl>
                                          <p:spTgt spid="57"/>
                                        </p:tgtEl>
                                        <p:attrNameLst>
                                          <p:attrName>style.visibility</p:attrName>
                                        </p:attrNameLst>
                                      </p:cBhvr>
                                      <p:to>
                                        <p:strVal val="visible"/>
                                      </p:to>
                                    </p:set>
                                    <p:anim calcmode="lin" valueType="num">
                                      <p:cBhvr>
                                        <p:cTn id="29" dur="400" fill="hold"/>
                                        <p:tgtEl>
                                          <p:spTgt spid="57"/>
                                        </p:tgtEl>
                                        <p:attrNameLst>
                                          <p:attrName>ppt_w</p:attrName>
                                        </p:attrNameLst>
                                      </p:cBhvr>
                                      <p:tavLst>
                                        <p:tav tm="0">
                                          <p:val>
                                            <p:fltVal val="0"/>
                                          </p:val>
                                        </p:tav>
                                        <p:tav tm="100000">
                                          <p:val>
                                            <p:strVal val="#ppt_w"/>
                                          </p:val>
                                        </p:tav>
                                      </p:tavLst>
                                    </p:anim>
                                    <p:anim calcmode="lin" valueType="num">
                                      <p:cBhvr>
                                        <p:cTn id="30" dur="400" fill="hold"/>
                                        <p:tgtEl>
                                          <p:spTgt spid="57"/>
                                        </p:tgtEl>
                                        <p:attrNameLst>
                                          <p:attrName>ppt_h</p:attrName>
                                        </p:attrNameLst>
                                      </p:cBhvr>
                                      <p:tavLst>
                                        <p:tav tm="0">
                                          <p:val>
                                            <p:fltVal val="0"/>
                                          </p:val>
                                        </p:tav>
                                        <p:tav tm="100000">
                                          <p:val>
                                            <p:strVal val="#ppt_h"/>
                                          </p:val>
                                        </p:tav>
                                      </p:tavLst>
                                    </p:anim>
                                    <p:animEffect transition="in" filter="fade">
                                      <p:cBhvr>
                                        <p:cTn id="31" dur="400"/>
                                        <p:tgtEl>
                                          <p:spTgt spid="57"/>
                                        </p:tgtEl>
                                      </p:cBhvr>
                                    </p:animEffect>
                                  </p:childTnLst>
                                </p:cTn>
                              </p:par>
                              <p:par>
                                <p:cTn id="32" presetID="53" presetClass="entr" presetSubtype="16" fill="hold" grpId="0" nodeType="withEffect">
                                  <p:stCondLst>
                                    <p:cond delay="3000"/>
                                  </p:stCondLst>
                                  <p:childTnLst>
                                    <p:set>
                                      <p:cBhvr>
                                        <p:cTn id="33" dur="1" fill="hold">
                                          <p:stCondLst>
                                            <p:cond delay="0"/>
                                          </p:stCondLst>
                                        </p:cTn>
                                        <p:tgtEl>
                                          <p:spTgt spid="58"/>
                                        </p:tgtEl>
                                        <p:attrNameLst>
                                          <p:attrName>style.visibility</p:attrName>
                                        </p:attrNameLst>
                                      </p:cBhvr>
                                      <p:to>
                                        <p:strVal val="visible"/>
                                      </p:to>
                                    </p:set>
                                    <p:anim calcmode="lin" valueType="num">
                                      <p:cBhvr>
                                        <p:cTn id="34" dur="400" fill="hold"/>
                                        <p:tgtEl>
                                          <p:spTgt spid="58"/>
                                        </p:tgtEl>
                                        <p:attrNameLst>
                                          <p:attrName>ppt_w</p:attrName>
                                        </p:attrNameLst>
                                      </p:cBhvr>
                                      <p:tavLst>
                                        <p:tav tm="0">
                                          <p:val>
                                            <p:fltVal val="0"/>
                                          </p:val>
                                        </p:tav>
                                        <p:tav tm="100000">
                                          <p:val>
                                            <p:strVal val="#ppt_w"/>
                                          </p:val>
                                        </p:tav>
                                      </p:tavLst>
                                    </p:anim>
                                    <p:anim calcmode="lin" valueType="num">
                                      <p:cBhvr>
                                        <p:cTn id="35" dur="400" fill="hold"/>
                                        <p:tgtEl>
                                          <p:spTgt spid="58"/>
                                        </p:tgtEl>
                                        <p:attrNameLst>
                                          <p:attrName>ppt_h</p:attrName>
                                        </p:attrNameLst>
                                      </p:cBhvr>
                                      <p:tavLst>
                                        <p:tav tm="0">
                                          <p:val>
                                            <p:fltVal val="0"/>
                                          </p:val>
                                        </p:tav>
                                        <p:tav tm="100000">
                                          <p:val>
                                            <p:strVal val="#ppt_h"/>
                                          </p:val>
                                        </p:tav>
                                      </p:tavLst>
                                    </p:anim>
                                    <p:animEffect transition="in" filter="fade">
                                      <p:cBhvr>
                                        <p:cTn id="36" dur="400"/>
                                        <p:tgtEl>
                                          <p:spTgt spid="58"/>
                                        </p:tgtEl>
                                      </p:cBhvr>
                                    </p:animEffect>
                                  </p:childTnLst>
                                </p:cTn>
                              </p:par>
                              <p:par>
                                <p:cTn id="37" presetID="2" presetClass="entr" presetSubtype="2" fill="hold" nodeType="withEffect">
                                  <p:stCondLst>
                                    <p:cond delay="3750"/>
                                  </p:stCondLst>
                                  <p:childTnLst>
                                    <p:set>
                                      <p:cBhvr>
                                        <p:cTn id="38" dur="1" fill="hold">
                                          <p:stCondLst>
                                            <p:cond delay="0"/>
                                          </p:stCondLst>
                                        </p:cTn>
                                        <p:tgtEl>
                                          <p:spTgt spid="59"/>
                                        </p:tgtEl>
                                        <p:attrNameLst>
                                          <p:attrName>style.visibility</p:attrName>
                                        </p:attrNameLst>
                                      </p:cBhvr>
                                      <p:to>
                                        <p:strVal val="visible"/>
                                      </p:to>
                                    </p:set>
                                    <p:anim calcmode="lin" valueType="num">
                                      <p:cBhvr additive="base">
                                        <p:cTn id="39" dur="500" fill="hold"/>
                                        <p:tgtEl>
                                          <p:spTgt spid="59"/>
                                        </p:tgtEl>
                                        <p:attrNameLst>
                                          <p:attrName>ppt_x</p:attrName>
                                        </p:attrNameLst>
                                      </p:cBhvr>
                                      <p:tavLst>
                                        <p:tav tm="0">
                                          <p:val>
                                            <p:strVal val="1+#ppt_w/2"/>
                                          </p:val>
                                        </p:tav>
                                        <p:tav tm="100000">
                                          <p:val>
                                            <p:strVal val="#ppt_x"/>
                                          </p:val>
                                        </p:tav>
                                      </p:tavLst>
                                    </p:anim>
                                    <p:anim calcmode="lin" valueType="num">
                                      <p:cBhvr additive="base">
                                        <p:cTn id="40" dur="500" fill="hold"/>
                                        <p:tgtEl>
                                          <p:spTgt spid="59"/>
                                        </p:tgtEl>
                                        <p:attrNameLst>
                                          <p:attrName>ppt_y</p:attrName>
                                        </p:attrNameLst>
                                      </p:cBhvr>
                                      <p:tavLst>
                                        <p:tav tm="0">
                                          <p:val>
                                            <p:strVal val="#ppt_y"/>
                                          </p:val>
                                        </p:tav>
                                        <p:tav tm="100000">
                                          <p:val>
                                            <p:strVal val="#ppt_y"/>
                                          </p:val>
                                        </p:tav>
                                      </p:tavLst>
                                    </p:anim>
                                  </p:childTnLst>
                                </p:cTn>
                              </p:par>
                            </p:childTnLst>
                          </p:cTn>
                        </p:par>
                        <p:par>
                          <p:cTn id="41" fill="hold">
                            <p:stCondLst>
                              <p:cond delay="4750"/>
                            </p:stCondLst>
                            <p:childTnLst>
                              <p:par>
                                <p:cTn id="42" presetID="22" presetClass="entr" presetSubtype="8" fill="hold" grpId="0" nodeType="afterEffect">
                                  <p:stCondLst>
                                    <p:cond delay="0"/>
                                  </p:stCondLst>
                                  <p:childTnLst>
                                    <p:set>
                                      <p:cBhvr>
                                        <p:cTn id="43" dur="1" fill="hold">
                                          <p:stCondLst>
                                            <p:cond delay="0"/>
                                          </p:stCondLst>
                                        </p:cTn>
                                        <p:tgtEl>
                                          <p:spTgt spid="77"/>
                                        </p:tgtEl>
                                        <p:attrNameLst>
                                          <p:attrName>style.visibility</p:attrName>
                                        </p:attrNameLst>
                                      </p:cBhvr>
                                      <p:to>
                                        <p:strVal val="visible"/>
                                      </p:to>
                                    </p:set>
                                    <p:animEffect transition="in" filter="wipe(left)">
                                      <p:cBhvr>
                                        <p:cTn id="44" dur="500"/>
                                        <p:tgtEl>
                                          <p:spTgt spid="77"/>
                                        </p:tgtEl>
                                      </p:cBhvr>
                                    </p:animEffect>
                                  </p:childTnLst>
                                </p:cTn>
                              </p:par>
                              <p:par>
                                <p:cTn id="45" presetID="22" presetClass="entr" presetSubtype="8" fill="hold" grpId="0" nodeType="withEffect">
                                  <p:stCondLst>
                                    <p:cond delay="0"/>
                                  </p:stCondLst>
                                  <p:childTnLst>
                                    <p:set>
                                      <p:cBhvr>
                                        <p:cTn id="46" dur="1" fill="hold">
                                          <p:stCondLst>
                                            <p:cond delay="0"/>
                                          </p:stCondLst>
                                        </p:cTn>
                                        <p:tgtEl>
                                          <p:spTgt spid="78"/>
                                        </p:tgtEl>
                                        <p:attrNameLst>
                                          <p:attrName>style.visibility</p:attrName>
                                        </p:attrNameLst>
                                      </p:cBhvr>
                                      <p:to>
                                        <p:strVal val="visible"/>
                                      </p:to>
                                    </p:set>
                                    <p:animEffect transition="in" filter="wipe(left)">
                                      <p:cBhvr>
                                        <p:cTn id="47" dur="500"/>
                                        <p:tgtEl>
                                          <p:spTgt spid="78"/>
                                        </p:tgtEl>
                                      </p:cBhvr>
                                    </p:animEffect>
                                  </p:childTnLst>
                                </p:cTn>
                              </p:par>
                            </p:childTnLst>
                          </p:cTn>
                        </p:par>
                        <p:par>
                          <p:cTn id="48" fill="hold">
                            <p:stCondLst>
                              <p:cond delay="5250"/>
                            </p:stCondLst>
                            <p:childTnLst>
                              <p:par>
                                <p:cTn id="49" presetID="2" presetClass="entr" presetSubtype="2" fill="hold" nodeType="afterEffect">
                                  <p:stCondLst>
                                    <p:cond delay="250"/>
                                  </p:stCondLst>
                                  <p:childTnLst>
                                    <p:set>
                                      <p:cBhvr>
                                        <p:cTn id="50" dur="1" fill="hold">
                                          <p:stCondLst>
                                            <p:cond delay="0"/>
                                          </p:stCondLst>
                                        </p:cTn>
                                        <p:tgtEl>
                                          <p:spTgt spid="69"/>
                                        </p:tgtEl>
                                        <p:attrNameLst>
                                          <p:attrName>style.visibility</p:attrName>
                                        </p:attrNameLst>
                                      </p:cBhvr>
                                      <p:to>
                                        <p:strVal val="visible"/>
                                      </p:to>
                                    </p:set>
                                    <p:anim calcmode="lin" valueType="num">
                                      <p:cBhvr additive="base">
                                        <p:cTn id="51" dur="500" fill="hold"/>
                                        <p:tgtEl>
                                          <p:spTgt spid="69"/>
                                        </p:tgtEl>
                                        <p:attrNameLst>
                                          <p:attrName>ppt_x</p:attrName>
                                        </p:attrNameLst>
                                      </p:cBhvr>
                                      <p:tavLst>
                                        <p:tav tm="0">
                                          <p:val>
                                            <p:strVal val="1+#ppt_w/2"/>
                                          </p:val>
                                        </p:tav>
                                        <p:tav tm="100000">
                                          <p:val>
                                            <p:strVal val="#ppt_x"/>
                                          </p:val>
                                        </p:tav>
                                      </p:tavLst>
                                    </p:anim>
                                    <p:anim calcmode="lin" valueType="num">
                                      <p:cBhvr additive="base">
                                        <p:cTn id="52" dur="500" fill="hold"/>
                                        <p:tgtEl>
                                          <p:spTgt spid="69"/>
                                        </p:tgtEl>
                                        <p:attrNameLst>
                                          <p:attrName>ppt_y</p:attrName>
                                        </p:attrNameLst>
                                      </p:cBhvr>
                                      <p:tavLst>
                                        <p:tav tm="0">
                                          <p:val>
                                            <p:strVal val="#ppt_y"/>
                                          </p:val>
                                        </p:tav>
                                        <p:tav tm="100000">
                                          <p:val>
                                            <p:strVal val="#ppt_y"/>
                                          </p:val>
                                        </p:tav>
                                      </p:tavLst>
                                    </p:anim>
                                  </p:childTnLst>
                                </p:cTn>
                              </p:par>
                            </p:childTnLst>
                          </p:cTn>
                        </p:par>
                        <p:par>
                          <p:cTn id="53" fill="hold">
                            <p:stCondLst>
                              <p:cond delay="6000"/>
                            </p:stCondLst>
                            <p:childTnLst>
                              <p:par>
                                <p:cTn id="54" presetID="22" presetClass="entr" presetSubtype="8" fill="hold" grpId="0" nodeType="afterEffect">
                                  <p:stCondLst>
                                    <p:cond delay="0"/>
                                  </p:stCondLst>
                                  <p:childTnLst>
                                    <p:set>
                                      <p:cBhvr>
                                        <p:cTn id="55" dur="1" fill="hold">
                                          <p:stCondLst>
                                            <p:cond delay="0"/>
                                          </p:stCondLst>
                                        </p:cTn>
                                        <p:tgtEl>
                                          <p:spTgt spid="81"/>
                                        </p:tgtEl>
                                        <p:attrNameLst>
                                          <p:attrName>style.visibility</p:attrName>
                                        </p:attrNameLst>
                                      </p:cBhvr>
                                      <p:to>
                                        <p:strVal val="visible"/>
                                      </p:to>
                                    </p:set>
                                    <p:animEffect transition="in" filter="wipe(left)">
                                      <p:cBhvr>
                                        <p:cTn id="56" dur="500"/>
                                        <p:tgtEl>
                                          <p:spTgt spid="81"/>
                                        </p:tgtEl>
                                      </p:cBhvr>
                                    </p:animEffect>
                                  </p:childTnLst>
                                </p:cTn>
                              </p:par>
                              <p:par>
                                <p:cTn id="57" presetID="22" presetClass="entr" presetSubtype="8" fill="hold" grpId="0" nodeType="withEffect">
                                  <p:stCondLst>
                                    <p:cond delay="0"/>
                                  </p:stCondLst>
                                  <p:childTnLst>
                                    <p:set>
                                      <p:cBhvr>
                                        <p:cTn id="58" dur="1" fill="hold">
                                          <p:stCondLst>
                                            <p:cond delay="0"/>
                                          </p:stCondLst>
                                        </p:cTn>
                                        <p:tgtEl>
                                          <p:spTgt spid="82"/>
                                        </p:tgtEl>
                                        <p:attrNameLst>
                                          <p:attrName>style.visibility</p:attrName>
                                        </p:attrNameLst>
                                      </p:cBhvr>
                                      <p:to>
                                        <p:strVal val="visible"/>
                                      </p:to>
                                    </p:set>
                                    <p:animEffect transition="in" filter="wipe(left)">
                                      <p:cBhvr>
                                        <p:cTn id="59" dur="500"/>
                                        <p:tgtEl>
                                          <p:spTgt spid="82"/>
                                        </p:tgtEl>
                                      </p:cBhvr>
                                    </p:animEffect>
                                  </p:childTnLst>
                                </p:cTn>
                              </p:par>
                            </p:childTnLst>
                          </p:cTn>
                        </p:par>
                        <p:par>
                          <p:cTn id="60" fill="hold">
                            <p:stCondLst>
                              <p:cond delay="6500"/>
                            </p:stCondLst>
                            <p:childTnLst>
                              <p:par>
                                <p:cTn id="61" presetID="2" presetClass="entr" presetSubtype="2" fill="hold" nodeType="afterEffect">
                                  <p:stCondLst>
                                    <p:cond delay="250"/>
                                  </p:stCondLst>
                                  <p:childTnLst>
                                    <p:set>
                                      <p:cBhvr>
                                        <p:cTn id="62" dur="1" fill="hold">
                                          <p:stCondLst>
                                            <p:cond delay="0"/>
                                          </p:stCondLst>
                                        </p:cTn>
                                        <p:tgtEl>
                                          <p:spTgt spid="73"/>
                                        </p:tgtEl>
                                        <p:attrNameLst>
                                          <p:attrName>style.visibility</p:attrName>
                                        </p:attrNameLst>
                                      </p:cBhvr>
                                      <p:to>
                                        <p:strVal val="visible"/>
                                      </p:to>
                                    </p:set>
                                    <p:anim calcmode="lin" valueType="num">
                                      <p:cBhvr additive="base">
                                        <p:cTn id="63" dur="500" fill="hold"/>
                                        <p:tgtEl>
                                          <p:spTgt spid="73"/>
                                        </p:tgtEl>
                                        <p:attrNameLst>
                                          <p:attrName>ppt_x</p:attrName>
                                        </p:attrNameLst>
                                      </p:cBhvr>
                                      <p:tavLst>
                                        <p:tav tm="0">
                                          <p:val>
                                            <p:strVal val="1+#ppt_w/2"/>
                                          </p:val>
                                        </p:tav>
                                        <p:tav tm="100000">
                                          <p:val>
                                            <p:strVal val="#ppt_x"/>
                                          </p:val>
                                        </p:tav>
                                      </p:tavLst>
                                    </p:anim>
                                    <p:anim calcmode="lin" valueType="num">
                                      <p:cBhvr additive="base">
                                        <p:cTn id="64" dur="500" fill="hold"/>
                                        <p:tgtEl>
                                          <p:spTgt spid="73"/>
                                        </p:tgtEl>
                                        <p:attrNameLst>
                                          <p:attrName>ppt_y</p:attrName>
                                        </p:attrNameLst>
                                      </p:cBhvr>
                                      <p:tavLst>
                                        <p:tav tm="0">
                                          <p:val>
                                            <p:strVal val="#ppt_y"/>
                                          </p:val>
                                        </p:tav>
                                        <p:tav tm="100000">
                                          <p:val>
                                            <p:strVal val="#ppt_y"/>
                                          </p:val>
                                        </p:tav>
                                      </p:tavLst>
                                    </p:anim>
                                  </p:childTnLst>
                                </p:cTn>
                              </p:par>
                            </p:childTnLst>
                          </p:cTn>
                        </p:par>
                        <p:par>
                          <p:cTn id="65" fill="hold">
                            <p:stCondLst>
                              <p:cond delay="7250"/>
                            </p:stCondLst>
                            <p:childTnLst>
                              <p:par>
                                <p:cTn id="66" presetID="22" presetClass="entr" presetSubtype="8" fill="hold" grpId="0" nodeType="afterEffect">
                                  <p:stCondLst>
                                    <p:cond delay="0"/>
                                  </p:stCondLst>
                                  <p:childTnLst>
                                    <p:set>
                                      <p:cBhvr>
                                        <p:cTn id="67" dur="1" fill="hold">
                                          <p:stCondLst>
                                            <p:cond delay="0"/>
                                          </p:stCondLst>
                                        </p:cTn>
                                        <p:tgtEl>
                                          <p:spTgt spid="83"/>
                                        </p:tgtEl>
                                        <p:attrNameLst>
                                          <p:attrName>style.visibility</p:attrName>
                                        </p:attrNameLst>
                                      </p:cBhvr>
                                      <p:to>
                                        <p:strVal val="visible"/>
                                      </p:to>
                                    </p:set>
                                    <p:animEffect transition="in" filter="wipe(left)">
                                      <p:cBhvr>
                                        <p:cTn id="68" dur="500"/>
                                        <p:tgtEl>
                                          <p:spTgt spid="83"/>
                                        </p:tgtEl>
                                      </p:cBhvr>
                                    </p:animEffect>
                                  </p:childTnLst>
                                </p:cTn>
                              </p:par>
                              <p:par>
                                <p:cTn id="69" presetID="22" presetClass="entr" presetSubtype="8" fill="hold" grpId="0" nodeType="withEffect">
                                  <p:stCondLst>
                                    <p:cond delay="0"/>
                                  </p:stCondLst>
                                  <p:childTnLst>
                                    <p:set>
                                      <p:cBhvr>
                                        <p:cTn id="70" dur="1" fill="hold">
                                          <p:stCondLst>
                                            <p:cond delay="0"/>
                                          </p:stCondLst>
                                        </p:cTn>
                                        <p:tgtEl>
                                          <p:spTgt spid="84"/>
                                        </p:tgtEl>
                                        <p:attrNameLst>
                                          <p:attrName>style.visibility</p:attrName>
                                        </p:attrNameLst>
                                      </p:cBhvr>
                                      <p:to>
                                        <p:strVal val="visible"/>
                                      </p:to>
                                    </p:set>
                                    <p:animEffect transition="in" filter="wipe(left)">
                                      <p:cBhvr>
                                        <p:cTn id="71" dur="500"/>
                                        <p:tgtEl>
                                          <p:spTgt spid="84"/>
                                        </p:tgtEl>
                                      </p:cBhvr>
                                    </p:animEffect>
                                  </p:childTnLst>
                                </p:cTn>
                              </p:par>
                            </p:childTnLst>
                          </p:cTn>
                        </p:par>
                        <p:par>
                          <p:cTn id="72" fill="hold">
                            <p:stCondLst>
                              <p:cond delay="7750"/>
                            </p:stCondLst>
                            <p:childTnLst>
                              <p:par>
                                <p:cTn id="73" presetID="2" presetClass="entr" presetSubtype="2" fill="hold" nodeType="afterEffect">
                                  <p:stCondLst>
                                    <p:cond delay="250"/>
                                  </p:stCondLst>
                                  <p:childTnLst>
                                    <p:set>
                                      <p:cBhvr>
                                        <p:cTn id="74" dur="1" fill="hold">
                                          <p:stCondLst>
                                            <p:cond delay="0"/>
                                          </p:stCondLst>
                                        </p:cTn>
                                        <p:tgtEl>
                                          <p:spTgt spid="65"/>
                                        </p:tgtEl>
                                        <p:attrNameLst>
                                          <p:attrName>style.visibility</p:attrName>
                                        </p:attrNameLst>
                                      </p:cBhvr>
                                      <p:to>
                                        <p:strVal val="visible"/>
                                      </p:to>
                                    </p:set>
                                    <p:anim calcmode="lin" valueType="num">
                                      <p:cBhvr additive="base">
                                        <p:cTn id="75" dur="500" fill="hold"/>
                                        <p:tgtEl>
                                          <p:spTgt spid="65"/>
                                        </p:tgtEl>
                                        <p:attrNameLst>
                                          <p:attrName>ppt_x</p:attrName>
                                        </p:attrNameLst>
                                      </p:cBhvr>
                                      <p:tavLst>
                                        <p:tav tm="0">
                                          <p:val>
                                            <p:strVal val="1+#ppt_w/2"/>
                                          </p:val>
                                        </p:tav>
                                        <p:tav tm="100000">
                                          <p:val>
                                            <p:strVal val="#ppt_x"/>
                                          </p:val>
                                        </p:tav>
                                      </p:tavLst>
                                    </p:anim>
                                    <p:anim calcmode="lin" valueType="num">
                                      <p:cBhvr additive="base">
                                        <p:cTn id="76" dur="500" fill="hold"/>
                                        <p:tgtEl>
                                          <p:spTgt spid="65"/>
                                        </p:tgtEl>
                                        <p:attrNameLst>
                                          <p:attrName>ppt_y</p:attrName>
                                        </p:attrNameLst>
                                      </p:cBhvr>
                                      <p:tavLst>
                                        <p:tav tm="0">
                                          <p:val>
                                            <p:strVal val="#ppt_y"/>
                                          </p:val>
                                        </p:tav>
                                        <p:tav tm="100000">
                                          <p:val>
                                            <p:strVal val="#ppt_y"/>
                                          </p:val>
                                        </p:tav>
                                      </p:tavLst>
                                    </p:anim>
                                  </p:childTnLst>
                                </p:cTn>
                              </p:par>
                            </p:childTnLst>
                          </p:cTn>
                        </p:par>
                        <p:par>
                          <p:cTn id="77" fill="hold">
                            <p:stCondLst>
                              <p:cond delay="8500"/>
                            </p:stCondLst>
                            <p:childTnLst>
                              <p:par>
                                <p:cTn id="78" presetID="22" presetClass="entr" presetSubtype="8" fill="hold" grpId="0" nodeType="afterEffect">
                                  <p:stCondLst>
                                    <p:cond delay="0"/>
                                  </p:stCondLst>
                                  <p:childTnLst>
                                    <p:set>
                                      <p:cBhvr>
                                        <p:cTn id="79" dur="1" fill="hold">
                                          <p:stCondLst>
                                            <p:cond delay="0"/>
                                          </p:stCondLst>
                                        </p:cTn>
                                        <p:tgtEl>
                                          <p:spTgt spid="79"/>
                                        </p:tgtEl>
                                        <p:attrNameLst>
                                          <p:attrName>style.visibility</p:attrName>
                                        </p:attrNameLst>
                                      </p:cBhvr>
                                      <p:to>
                                        <p:strVal val="visible"/>
                                      </p:to>
                                    </p:set>
                                    <p:animEffect transition="in" filter="wipe(left)">
                                      <p:cBhvr>
                                        <p:cTn id="80" dur="500"/>
                                        <p:tgtEl>
                                          <p:spTgt spid="79"/>
                                        </p:tgtEl>
                                      </p:cBhvr>
                                    </p:animEffect>
                                  </p:childTnLst>
                                </p:cTn>
                              </p:par>
                              <p:par>
                                <p:cTn id="81" presetID="22" presetClass="entr" presetSubtype="8" fill="hold" grpId="0" nodeType="withEffect">
                                  <p:stCondLst>
                                    <p:cond delay="0"/>
                                  </p:stCondLst>
                                  <p:childTnLst>
                                    <p:set>
                                      <p:cBhvr>
                                        <p:cTn id="82" dur="1" fill="hold">
                                          <p:stCondLst>
                                            <p:cond delay="0"/>
                                          </p:stCondLst>
                                        </p:cTn>
                                        <p:tgtEl>
                                          <p:spTgt spid="80"/>
                                        </p:tgtEl>
                                        <p:attrNameLst>
                                          <p:attrName>style.visibility</p:attrName>
                                        </p:attrNameLst>
                                      </p:cBhvr>
                                      <p:to>
                                        <p:strVal val="visible"/>
                                      </p:to>
                                    </p:set>
                                    <p:animEffect transition="in" filter="wipe(left)">
                                      <p:cBhvr>
                                        <p:cTn id="83" dur="500"/>
                                        <p:tgtEl>
                                          <p:spTgt spid="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P spid="55" grpId="0" animBg="1"/>
      <p:bldP spid="56" grpId="0" animBg="1"/>
      <p:bldP spid="57" grpId="0" animBg="1"/>
      <p:bldP spid="58" grpId="0" animBg="1"/>
      <p:bldP spid="77" grpId="0"/>
      <p:bldP spid="78" grpId="0"/>
      <p:bldP spid="79" grpId="0"/>
      <p:bldP spid="80" grpId="0"/>
      <p:bldP spid="81" grpId="0"/>
      <p:bldP spid="82" grpId="0"/>
      <p:bldP spid="83" grpId="0"/>
      <p:bldP spid="8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 name="文本框 10"/>
          <p:cNvSpPr txBox="1">
            <a:spLocks noChangeArrowheads="1"/>
          </p:cNvSpPr>
          <p:nvPr/>
        </p:nvSpPr>
        <p:spPr bwMode="auto">
          <a:xfrm>
            <a:off x="971600" y="208664"/>
            <a:ext cx="3510057" cy="346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1" tIns="34285" rIns="68571" bIns="34285">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r>
              <a:rPr lang="zh-CN" altLang="en-US" sz="1800" b="1" dirty="0" smtClean="0">
                <a:latin typeface="+mn-ea"/>
                <a:ea typeface="+mn-ea"/>
              </a:rPr>
              <a:t>添加文字内容</a:t>
            </a:r>
            <a:r>
              <a:rPr lang="zh-CN" altLang="en-US" sz="1200" b="1" dirty="0" smtClean="0">
                <a:latin typeface="+mn-ea"/>
                <a:ea typeface="+mn-ea"/>
              </a:rPr>
              <a:t>（</a:t>
            </a:r>
            <a:r>
              <a:rPr lang="zh-CN" altLang="en-US" sz="1200" b="1" dirty="0">
                <a:latin typeface="+mn-ea"/>
                <a:ea typeface="+mn-ea"/>
              </a:rPr>
              <a:t>文字可以编辑）</a:t>
            </a:r>
            <a:endParaRPr lang="zh-CN" altLang="en-US" sz="1200" b="1" dirty="0">
              <a:latin typeface="+mn-ea"/>
              <a:ea typeface="+mn-ea"/>
              <a:cs typeface="+mn-ea"/>
              <a:sym typeface="+mn-lt"/>
            </a:endParaRPr>
          </a:p>
        </p:txBody>
      </p:sp>
      <p:sp>
        <p:nvSpPr>
          <p:cNvPr id="57" name="Freeform 6"/>
          <p:cNvSpPr>
            <a:spLocks/>
          </p:cNvSpPr>
          <p:nvPr/>
        </p:nvSpPr>
        <p:spPr bwMode="auto">
          <a:xfrm>
            <a:off x="5936630" y="1236035"/>
            <a:ext cx="1864573" cy="1135171"/>
          </a:xfrm>
          <a:custGeom>
            <a:avLst/>
            <a:gdLst>
              <a:gd name="T0" fmla="*/ 675 w 675"/>
              <a:gd name="T1" fmla="*/ 90 h 411"/>
              <a:gd name="T2" fmla="*/ 505 w 675"/>
              <a:gd name="T3" fmla="*/ 45 h 411"/>
              <a:gd name="T4" fmla="*/ 338 w 675"/>
              <a:gd name="T5" fmla="*/ 0 h 411"/>
              <a:gd name="T6" fmla="*/ 170 w 675"/>
              <a:gd name="T7" fmla="*/ 45 h 411"/>
              <a:gd name="T8" fmla="*/ 0 w 675"/>
              <a:gd name="T9" fmla="*/ 90 h 411"/>
              <a:gd name="T10" fmla="*/ 0 w 675"/>
              <a:gd name="T11" fmla="*/ 90 h 411"/>
              <a:gd name="T12" fmla="*/ 0 w 675"/>
              <a:gd name="T13" fmla="*/ 411 h 411"/>
              <a:gd name="T14" fmla="*/ 675 w 675"/>
              <a:gd name="T15" fmla="*/ 411 h 411"/>
              <a:gd name="T16" fmla="*/ 675 w 675"/>
              <a:gd name="T17" fmla="*/ 90 h 411"/>
              <a:gd name="T18" fmla="*/ 675 w 675"/>
              <a:gd name="T19" fmla="*/ 9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75" h="411">
                <a:moveTo>
                  <a:pt x="675" y="90"/>
                </a:moveTo>
                <a:lnTo>
                  <a:pt x="505" y="45"/>
                </a:lnTo>
                <a:lnTo>
                  <a:pt x="338" y="0"/>
                </a:lnTo>
                <a:lnTo>
                  <a:pt x="170" y="45"/>
                </a:lnTo>
                <a:lnTo>
                  <a:pt x="0" y="90"/>
                </a:lnTo>
                <a:lnTo>
                  <a:pt x="0" y="90"/>
                </a:lnTo>
                <a:lnTo>
                  <a:pt x="0" y="411"/>
                </a:lnTo>
                <a:lnTo>
                  <a:pt x="675" y="411"/>
                </a:lnTo>
                <a:lnTo>
                  <a:pt x="675" y="90"/>
                </a:lnTo>
                <a:lnTo>
                  <a:pt x="675" y="90"/>
                </a:lnTo>
                <a:close/>
              </a:path>
            </a:pathLst>
          </a:custGeom>
          <a:solidFill>
            <a:schemeClr val="bg1">
              <a:lumMod val="50000"/>
            </a:schemeClr>
          </a:solidFill>
          <a:ln>
            <a:noFill/>
          </a:ln>
          <a:effectLst/>
        </p:spPr>
        <p:txBody>
          <a:bodyPr vert="horz" wrap="square" lIns="68580" tIns="567000" rIns="68580" bIns="34290" numCol="1" anchor="t" anchorCtr="0" compatLnSpc="1">
            <a:prstTxWarp prst="textNoShape">
              <a:avLst/>
            </a:prstTxWarp>
          </a:bodyPr>
          <a:lstStyle/>
          <a:p>
            <a:pPr algn="ctr" defTabSz="685749">
              <a:lnSpc>
                <a:spcPts val="1125"/>
              </a:lnSpc>
              <a:defRPr/>
            </a:pPr>
            <a:r>
              <a:rPr lang="en-US" altLang="zh-CN" sz="4100" kern="0" dirty="0">
                <a:solidFill>
                  <a:srgbClr val="FFFFFF"/>
                </a:solidFill>
                <a:latin typeface="微软雅黑" panose="020B0503020204020204" pitchFamily="34" charset="-122"/>
                <a:cs typeface="UKIJ Qolyazma" pitchFamily="18" charset="0"/>
              </a:rPr>
              <a:t>72</a:t>
            </a:r>
            <a:r>
              <a:rPr lang="en-US" altLang="zh-CN" sz="1800" kern="0" dirty="0">
                <a:solidFill>
                  <a:srgbClr val="FFFFFF"/>
                </a:solidFill>
                <a:latin typeface="微软雅黑" panose="020B0503020204020204" pitchFamily="34" charset="-122"/>
                <a:cs typeface="UKIJ Qolyazma" pitchFamily="18" charset="0"/>
              </a:rPr>
              <a:t>%</a:t>
            </a:r>
          </a:p>
          <a:p>
            <a:pPr algn="ctr" defTabSz="685749">
              <a:lnSpc>
                <a:spcPts val="1125"/>
              </a:lnSpc>
              <a:defRPr/>
            </a:pPr>
            <a:r>
              <a:rPr lang="zh-CN" altLang="en-US" sz="900" kern="0" dirty="0">
                <a:solidFill>
                  <a:srgbClr val="FFFFFF"/>
                </a:solidFill>
                <a:latin typeface="微软雅黑" pitchFamily="34" charset="-122"/>
              </a:rPr>
              <a:t>您的内容打在这里，或者通过复制您的文本后，在此框中选择粘贴。</a:t>
            </a:r>
          </a:p>
        </p:txBody>
      </p:sp>
      <p:sp>
        <p:nvSpPr>
          <p:cNvPr id="58" name="Freeform 7"/>
          <p:cNvSpPr>
            <a:spLocks/>
          </p:cNvSpPr>
          <p:nvPr/>
        </p:nvSpPr>
        <p:spPr bwMode="auto">
          <a:xfrm>
            <a:off x="5936630" y="2528638"/>
            <a:ext cx="1864573" cy="698779"/>
          </a:xfrm>
          <a:custGeom>
            <a:avLst/>
            <a:gdLst>
              <a:gd name="T0" fmla="*/ 0 w 675"/>
              <a:gd name="T1" fmla="*/ 0 h 253"/>
              <a:gd name="T2" fmla="*/ 0 w 675"/>
              <a:gd name="T3" fmla="*/ 163 h 253"/>
              <a:gd name="T4" fmla="*/ 0 w 675"/>
              <a:gd name="T5" fmla="*/ 163 h 253"/>
              <a:gd name="T6" fmla="*/ 170 w 675"/>
              <a:gd name="T7" fmla="*/ 208 h 253"/>
              <a:gd name="T8" fmla="*/ 338 w 675"/>
              <a:gd name="T9" fmla="*/ 253 h 253"/>
              <a:gd name="T10" fmla="*/ 505 w 675"/>
              <a:gd name="T11" fmla="*/ 208 h 253"/>
              <a:gd name="T12" fmla="*/ 675 w 675"/>
              <a:gd name="T13" fmla="*/ 163 h 253"/>
              <a:gd name="T14" fmla="*/ 675 w 675"/>
              <a:gd name="T15" fmla="*/ 163 h 253"/>
              <a:gd name="T16" fmla="*/ 675 w 675"/>
              <a:gd name="T17" fmla="*/ 0 h 253"/>
              <a:gd name="T18" fmla="*/ 0 w 675"/>
              <a:gd name="T19" fmla="*/ 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75" h="253">
                <a:moveTo>
                  <a:pt x="0" y="0"/>
                </a:moveTo>
                <a:lnTo>
                  <a:pt x="0" y="163"/>
                </a:lnTo>
                <a:lnTo>
                  <a:pt x="0" y="163"/>
                </a:lnTo>
                <a:lnTo>
                  <a:pt x="170" y="208"/>
                </a:lnTo>
                <a:lnTo>
                  <a:pt x="338" y="253"/>
                </a:lnTo>
                <a:lnTo>
                  <a:pt x="505" y="208"/>
                </a:lnTo>
                <a:lnTo>
                  <a:pt x="675" y="163"/>
                </a:lnTo>
                <a:lnTo>
                  <a:pt x="675" y="163"/>
                </a:lnTo>
                <a:lnTo>
                  <a:pt x="675" y="0"/>
                </a:lnTo>
                <a:lnTo>
                  <a:pt x="0" y="0"/>
                </a:lnTo>
                <a:close/>
              </a:path>
            </a:pathLst>
          </a:custGeom>
          <a:solidFill>
            <a:srgbClr val="FF3399"/>
          </a:solidFill>
          <a:ln>
            <a:noFill/>
          </a:ln>
          <a:effectLst/>
        </p:spPr>
        <p:txBody>
          <a:bodyPr vert="horz" wrap="square" lIns="68580" tIns="459000" rIns="68580" bIns="34290" numCol="1" anchor="t" anchorCtr="0" compatLnSpc="1">
            <a:prstTxWarp prst="textNoShape">
              <a:avLst/>
            </a:prstTxWarp>
          </a:bodyPr>
          <a:lstStyle/>
          <a:p>
            <a:pPr algn="ctr" defTabSz="685749">
              <a:lnSpc>
                <a:spcPts val="1125"/>
              </a:lnSpc>
              <a:defRPr/>
            </a:pPr>
            <a:r>
              <a:rPr lang="en-US" altLang="zh-CN" sz="4100" kern="0">
                <a:solidFill>
                  <a:prstClr val="white"/>
                </a:solidFill>
                <a:latin typeface="微软雅黑" panose="020B0503020204020204" pitchFamily="34" charset="-122"/>
                <a:cs typeface="UKIJ Qolyazma" pitchFamily="18" charset="0"/>
              </a:rPr>
              <a:t>28</a:t>
            </a:r>
            <a:r>
              <a:rPr lang="en-US" altLang="zh-CN" sz="1800" kern="0">
                <a:solidFill>
                  <a:prstClr val="white"/>
                </a:solidFill>
                <a:latin typeface="微软雅黑" panose="020B0503020204020204" pitchFamily="34" charset="-122"/>
                <a:cs typeface="UKIJ Qolyazma" pitchFamily="18" charset="0"/>
              </a:rPr>
              <a:t>%</a:t>
            </a:r>
          </a:p>
          <a:p>
            <a:pPr defTabSz="685749">
              <a:defRPr/>
            </a:pPr>
            <a:endParaRPr lang="zh-CN" altLang="en-US" kern="0">
              <a:solidFill>
                <a:srgbClr val="151515"/>
              </a:solidFill>
              <a:latin typeface="微软雅黑" panose="020B0503020204020204" pitchFamily="34" charset="-122"/>
            </a:endParaRPr>
          </a:p>
        </p:txBody>
      </p:sp>
      <p:cxnSp>
        <p:nvCxnSpPr>
          <p:cNvPr id="59" name="直接连接符 58"/>
          <p:cNvCxnSpPr/>
          <p:nvPr/>
        </p:nvCxnSpPr>
        <p:spPr>
          <a:xfrm flipH="1">
            <a:off x="1264502" y="2361681"/>
            <a:ext cx="4672127" cy="0"/>
          </a:xfrm>
          <a:prstGeom prst="line">
            <a:avLst/>
          </a:prstGeom>
          <a:noFill/>
          <a:ln w="6350" cap="flat" cmpd="sng" algn="ctr">
            <a:solidFill>
              <a:srgbClr val="FFFFFF">
                <a:lumMod val="50000"/>
              </a:srgbClr>
            </a:solidFill>
            <a:prstDash val="solid"/>
            <a:miter lim="800000"/>
          </a:ln>
          <a:effectLst/>
        </p:spPr>
      </p:cxnSp>
      <p:cxnSp>
        <p:nvCxnSpPr>
          <p:cNvPr id="60" name="直接连接符 59"/>
          <p:cNvCxnSpPr>
            <a:stCxn id="58" idx="0"/>
          </p:cNvCxnSpPr>
          <p:nvPr/>
        </p:nvCxnSpPr>
        <p:spPr>
          <a:xfrm flipH="1">
            <a:off x="1264502" y="2528638"/>
            <a:ext cx="4672127" cy="0"/>
          </a:xfrm>
          <a:prstGeom prst="line">
            <a:avLst/>
          </a:prstGeom>
          <a:noFill/>
          <a:ln w="6350" cap="flat" cmpd="sng" algn="ctr">
            <a:solidFill>
              <a:srgbClr val="FFFFFF">
                <a:lumMod val="50000"/>
              </a:srgbClr>
            </a:solidFill>
            <a:prstDash val="solid"/>
            <a:miter lim="800000"/>
          </a:ln>
          <a:effectLst/>
        </p:spPr>
      </p:cxnSp>
      <p:sp>
        <p:nvSpPr>
          <p:cNvPr id="61" name="TextBox 13"/>
          <p:cNvSpPr txBox="1"/>
          <p:nvPr/>
        </p:nvSpPr>
        <p:spPr>
          <a:xfrm flipH="1">
            <a:off x="1264503" y="1203598"/>
            <a:ext cx="2090452" cy="330856"/>
          </a:xfrm>
          <a:prstGeom prst="rect">
            <a:avLst/>
          </a:prstGeom>
          <a:noFill/>
          <a:ln>
            <a:noFill/>
          </a:ln>
        </p:spPr>
        <p:txBody>
          <a:bodyPr wrap="square" lIns="68576" tIns="34288" rIns="68576" bIns="34288">
            <a:spAutoFit/>
          </a:bodyPr>
          <a:lstStyle>
            <a:defPPr>
              <a:defRPr lang="zh-CN"/>
            </a:defPPr>
            <a:lvl1pPr algn="ctr" eaLnBrk="0" hangingPunct="0">
              <a:defRPr sz="2200" b="1">
                <a:solidFill>
                  <a:srgbClr val="333333"/>
                </a:solidFill>
                <a:latin typeface="微软雅黑" pitchFamily="34" charset="-122"/>
                <a:ea typeface="微软雅黑" pitchFamily="34" charset="-122"/>
              </a:defRPr>
            </a:lvl1pPr>
            <a:lvl2pPr marL="742950" indent="-285750" eaLnBrk="0" hangingPunct="0">
              <a:defRPr>
                <a:latin typeface="Arial" charset="0"/>
                <a:ea typeface="宋体" charset="-122"/>
              </a:defRPr>
            </a:lvl2pPr>
            <a:lvl3pPr marL="1143000" indent="-228600" eaLnBrk="0" hangingPunct="0">
              <a:defRPr>
                <a:latin typeface="Arial" charset="0"/>
                <a:ea typeface="宋体" charset="-122"/>
              </a:defRPr>
            </a:lvl3pPr>
            <a:lvl4pPr marL="1600200" indent="-228600" eaLnBrk="0" hangingPunct="0">
              <a:defRPr>
                <a:latin typeface="Arial" charset="0"/>
                <a:ea typeface="宋体" charset="-122"/>
              </a:defRPr>
            </a:lvl4pPr>
            <a:lvl5pPr marL="2057400" indent="-228600" eaLnBrk="0" hangingPunct="0">
              <a:defRPr>
                <a:latin typeface="Arial" charset="0"/>
                <a:ea typeface="宋体" charset="-122"/>
              </a:defRPr>
            </a:lvl5pPr>
            <a:lvl6pPr marL="2514600" indent="-228600" eaLnBrk="0" fontAlgn="base" hangingPunct="0">
              <a:spcBef>
                <a:spcPct val="0"/>
              </a:spcBef>
              <a:spcAft>
                <a:spcPct val="0"/>
              </a:spcAft>
              <a:defRPr>
                <a:latin typeface="Arial" charset="0"/>
                <a:ea typeface="宋体" charset="-122"/>
              </a:defRPr>
            </a:lvl6pPr>
            <a:lvl7pPr marL="2971800" indent="-228600" eaLnBrk="0" fontAlgn="base" hangingPunct="0">
              <a:spcBef>
                <a:spcPct val="0"/>
              </a:spcBef>
              <a:spcAft>
                <a:spcPct val="0"/>
              </a:spcAft>
              <a:defRPr>
                <a:latin typeface="Arial" charset="0"/>
                <a:ea typeface="宋体" charset="-122"/>
              </a:defRPr>
            </a:lvl7pPr>
            <a:lvl8pPr marL="3429000" indent="-228600" eaLnBrk="0" fontAlgn="base" hangingPunct="0">
              <a:spcBef>
                <a:spcPct val="0"/>
              </a:spcBef>
              <a:spcAft>
                <a:spcPct val="0"/>
              </a:spcAft>
              <a:defRPr>
                <a:latin typeface="Arial" charset="0"/>
                <a:ea typeface="宋体" charset="-122"/>
              </a:defRPr>
            </a:lvl8pPr>
            <a:lvl9pPr marL="3886200" indent="-228600" eaLnBrk="0" fontAlgn="base" hangingPunct="0">
              <a:spcBef>
                <a:spcPct val="0"/>
              </a:spcBef>
              <a:spcAft>
                <a:spcPct val="0"/>
              </a:spcAft>
              <a:defRPr>
                <a:latin typeface="Arial" charset="0"/>
                <a:ea typeface="宋体" charset="-122"/>
              </a:defRPr>
            </a:lvl9pPr>
          </a:lstStyle>
          <a:p>
            <a:pPr algn="l" defTabSz="685749">
              <a:defRPr/>
            </a:pPr>
            <a:r>
              <a:rPr lang="zh-CN" altLang="en-US" sz="1700" kern="0" dirty="0"/>
              <a:t>点击添加关键字</a:t>
            </a:r>
          </a:p>
        </p:txBody>
      </p:sp>
      <p:sp>
        <p:nvSpPr>
          <p:cNvPr id="62" name="TextBox 14"/>
          <p:cNvSpPr txBox="1"/>
          <p:nvPr/>
        </p:nvSpPr>
        <p:spPr>
          <a:xfrm>
            <a:off x="1264503" y="1511289"/>
            <a:ext cx="3938540" cy="729430"/>
          </a:xfrm>
          <a:prstGeom prst="rect">
            <a:avLst/>
          </a:prstGeom>
          <a:noFill/>
        </p:spPr>
        <p:txBody>
          <a:bodyPr wrap="square" lIns="68580" tIns="34290" rIns="68580" bIns="34290" rtlCol="0">
            <a:spAutoFit/>
          </a:bodyPr>
          <a:lstStyle/>
          <a:p>
            <a:pPr defTabSz="685749">
              <a:lnSpc>
                <a:spcPct val="130000"/>
              </a:lnSpc>
            </a:pPr>
            <a:r>
              <a:rPr lang="zh-CN" altLang="en-US" sz="1100" dirty="0">
                <a:solidFill>
                  <a:srgbClr val="151515">
                    <a:lumMod val="75000"/>
                    <a:lumOff val="25000"/>
                  </a:srgbClr>
                </a:solidFill>
                <a:latin typeface="微软雅黑" pitchFamily="34" charset="-122"/>
              </a:rPr>
              <a:t>您的内容打在这里，或者通过复制您的文本后，在此框中选择粘贴，并选择只保留文字。您的内容打在这里，或者通过复制您的文本后您的内容打在这里。</a:t>
            </a:r>
          </a:p>
        </p:txBody>
      </p:sp>
      <p:sp>
        <p:nvSpPr>
          <p:cNvPr id="63" name="TextBox 15"/>
          <p:cNvSpPr txBox="1"/>
          <p:nvPr/>
        </p:nvSpPr>
        <p:spPr>
          <a:xfrm flipH="1">
            <a:off x="1264503" y="2689061"/>
            <a:ext cx="2090452" cy="330856"/>
          </a:xfrm>
          <a:prstGeom prst="rect">
            <a:avLst/>
          </a:prstGeom>
          <a:noFill/>
          <a:ln>
            <a:noFill/>
          </a:ln>
        </p:spPr>
        <p:txBody>
          <a:bodyPr wrap="square" lIns="68576" tIns="34288" rIns="68576" bIns="34288">
            <a:spAutoFit/>
          </a:bodyPr>
          <a:lstStyle>
            <a:defPPr>
              <a:defRPr lang="zh-CN"/>
            </a:defPPr>
            <a:lvl1pPr eaLnBrk="0" hangingPunct="0">
              <a:defRPr sz="2200" b="1">
                <a:solidFill>
                  <a:srgbClr val="333333"/>
                </a:solidFill>
                <a:latin typeface="微软雅黑" pitchFamily="34" charset="-122"/>
                <a:ea typeface="微软雅黑" pitchFamily="34" charset="-122"/>
              </a:defRPr>
            </a:lvl1pPr>
            <a:lvl2pPr marL="742950" indent="-285750" eaLnBrk="0" hangingPunct="0">
              <a:defRPr>
                <a:latin typeface="Arial" charset="0"/>
                <a:ea typeface="宋体" charset="-122"/>
              </a:defRPr>
            </a:lvl2pPr>
            <a:lvl3pPr marL="1143000" indent="-228600" eaLnBrk="0" hangingPunct="0">
              <a:defRPr>
                <a:latin typeface="Arial" charset="0"/>
                <a:ea typeface="宋体" charset="-122"/>
              </a:defRPr>
            </a:lvl3pPr>
            <a:lvl4pPr marL="1600200" indent="-228600" eaLnBrk="0" hangingPunct="0">
              <a:defRPr>
                <a:latin typeface="Arial" charset="0"/>
                <a:ea typeface="宋体" charset="-122"/>
              </a:defRPr>
            </a:lvl4pPr>
            <a:lvl5pPr marL="2057400" indent="-228600" eaLnBrk="0" hangingPunct="0">
              <a:defRPr>
                <a:latin typeface="Arial" charset="0"/>
                <a:ea typeface="宋体" charset="-122"/>
              </a:defRPr>
            </a:lvl5pPr>
            <a:lvl6pPr marL="2514600" indent="-228600" eaLnBrk="0" fontAlgn="base" hangingPunct="0">
              <a:spcBef>
                <a:spcPct val="0"/>
              </a:spcBef>
              <a:spcAft>
                <a:spcPct val="0"/>
              </a:spcAft>
              <a:defRPr>
                <a:latin typeface="Arial" charset="0"/>
                <a:ea typeface="宋体" charset="-122"/>
              </a:defRPr>
            </a:lvl6pPr>
            <a:lvl7pPr marL="2971800" indent="-228600" eaLnBrk="0" fontAlgn="base" hangingPunct="0">
              <a:spcBef>
                <a:spcPct val="0"/>
              </a:spcBef>
              <a:spcAft>
                <a:spcPct val="0"/>
              </a:spcAft>
              <a:defRPr>
                <a:latin typeface="Arial" charset="0"/>
                <a:ea typeface="宋体" charset="-122"/>
              </a:defRPr>
            </a:lvl7pPr>
            <a:lvl8pPr marL="3429000" indent="-228600" eaLnBrk="0" fontAlgn="base" hangingPunct="0">
              <a:spcBef>
                <a:spcPct val="0"/>
              </a:spcBef>
              <a:spcAft>
                <a:spcPct val="0"/>
              </a:spcAft>
              <a:defRPr>
                <a:latin typeface="Arial" charset="0"/>
                <a:ea typeface="宋体" charset="-122"/>
              </a:defRPr>
            </a:lvl8pPr>
            <a:lvl9pPr marL="3886200" indent="-228600" eaLnBrk="0" fontAlgn="base" hangingPunct="0">
              <a:spcBef>
                <a:spcPct val="0"/>
              </a:spcBef>
              <a:spcAft>
                <a:spcPct val="0"/>
              </a:spcAft>
              <a:defRPr>
                <a:latin typeface="Arial" charset="0"/>
                <a:ea typeface="宋体" charset="-122"/>
              </a:defRPr>
            </a:lvl9pPr>
          </a:lstStyle>
          <a:p>
            <a:pPr defTabSz="685749">
              <a:defRPr/>
            </a:pPr>
            <a:r>
              <a:rPr lang="zh-CN" altLang="en-US" sz="1700" kern="0" dirty="0"/>
              <a:t>点击添加关键字</a:t>
            </a:r>
          </a:p>
        </p:txBody>
      </p:sp>
      <p:sp>
        <p:nvSpPr>
          <p:cNvPr id="64" name="TextBox 16"/>
          <p:cNvSpPr txBox="1"/>
          <p:nvPr/>
        </p:nvSpPr>
        <p:spPr>
          <a:xfrm>
            <a:off x="1264503" y="2996752"/>
            <a:ext cx="3938540" cy="729430"/>
          </a:xfrm>
          <a:prstGeom prst="rect">
            <a:avLst/>
          </a:prstGeom>
          <a:noFill/>
        </p:spPr>
        <p:txBody>
          <a:bodyPr wrap="square" lIns="68580" tIns="34290" rIns="68580" bIns="34290" rtlCol="0">
            <a:spAutoFit/>
          </a:bodyPr>
          <a:lstStyle/>
          <a:p>
            <a:pPr defTabSz="685749">
              <a:lnSpc>
                <a:spcPct val="130000"/>
              </a:lnSpc>
            </a:pPr>
            <a:r>
              <a:rPr lang="zh-CN" altLang="en-US" sz="1100" dirty="0">
                <a:solidFill>
                  <a:srgbClr val="151515">
                    <a:lumMod val="75000"/>
                    <a:lumOff val="25000"/>
                  </a:srgbClr>
                </a:solidFill>
                <a:latin typeface="微软雅黑" pitchFamily="34" charset="-122"/>
              </a:rPr>
              <a:t>您的内容打在这里，或者通过复制您的文本后，在此框中选择粘贴，并选择只保留文字。您的内容打在这里，或者通过复制您的</a:t>
            </a:r>
            <a:r>
              <a:rPr lang="zh-CN" altLang="en-US" sz="1100">
                <a:solidFill>
                  <a:srgbClr val="151515">
                    <a:lumMod val="75000"/>
                    <a:lumOff val="25000"/>
                  </a:srgbClr>
                </a:solidFill>
                <a:latin typeface="微软雅黑" pitchFamily="34" charset="-122"/>
              </a:rPr>
              <a:t>文本后您的内容打在这里。</a:t>
            </a:r>
          </a:p>
        </p:txBody>
      </p:sp>
      <p:sp>
        <p:nvSpPr>
          <p:cNvPr id="65" name="矩形 47"/>
          <p:cNvSpPr>
            <a:spLocks noChangeArrowheads="1"/>
          </p:cNvSpPr>
          <p:nvPr/>
        </p:nvSpPr>
        <p:spPr bwMode="auto">
          <a:xfrm>
            <a:off x="1187624" y="3978560"/>
            <a:ext cx="6705335" cy="4755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defTabSz="685749">
              <a:lnSpc>
                <a:spcPct val="120000"/>
              </a:lnSpc>
              <a:spcBef>
                <a:spcPct val="0"/>
              </a:spcBef>
              <a:buNone/>
              <a:defRPr/>
            </a:pPr>
            <a:r>
              <a:rPr lang="zh-CN" altLang="en-US" sz="1100" kern="0" dirty="0">
                <a:solidFill>
                  <a:srgbClr val="151515">
                    <a:lumMod val="75000"/>
                    <a:lumOff val="25000"/>
                  </a:srgbClr>
                </a:solidFill>
                <a:sym typeface="微软雅黑" pitchFamily="34" charset="-122"/>
              </a:rPr>
              <a:t>在此录入上述图表的综合描述说明，在此录入上述图表的综合描述说明。在此录入上述图表的综合描述说明，在此录入上述图表的综合描述说明，在此录入上述图表的综合描述说明。</a:t>
            </a:r>
          </a:p>
        </p:txBody>
      </p:sp>
    </p:spTree>
    <p:extLst>
      <p:ext uri="{BB962C8B-B14F-4D97-AF65-F5344CB8AC3E}">
        <p14:creationId xmlns:p14="http://schemas.microsoft.com/office/powerpoint/2010/main" val="2126487859"/>
      </p:ext>
    </p:extLst>
  </p:cSld>
  <p:clrMapOvr>
    <a:masterClrMapping/>
  </p:clrMapOvr>
  <mc:AlternateContent xmlns:mc="http://schemas.openxmlformats.org/markup-compatibility/2006" xmlns:p14="http://schemas.microsoft.com/office/powerpoint/2010/main">
    <mc:Choice Requires="p14">
      <p:transition spd="slow" p14:dur="1600" advTm="0">
        <p14:gallery dir="l"/>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66"/>
                                        </p:tgtEl>
                                        <p:attrNameLst>
                                          <p:attrName>style.visibility</p:attrName>
                                        </p:attrNameLst>
                                      </p:cBhvr>
                                      <p:to>
                                        <p:strVal val="visible"/>
                                      </p:to>
                                    </p:set>
                                    <p:animEffect transition="in" filter="wipe(left)">
                                      <p:cBhvr>
                                        <p:cTn id="7" dur="500"/>
                                        <p:tgtEl>
                                          <p:spTgt spid="166"/>
                                        </p:tgtEl>
                                      </p:cBhvr>
                                    </p:animEffect>
                                  </p:childTnLst>
                                </p:cTn>
                              </p:par>
                            </p:childTnLst>
                          </p:cTn>
                        </p:par>
                        <p:par>
                          <p:cTn id="8" fill="hold">
                            <p:stCondLst>
                              <p:cond delay="500"/>
                            </p:stCondLst>
                            <p:childTnLst>
                              <p:par>
                                <p:cTn id="9" presetID="16" presetClass="entr" presetSubtype="37" fill="hold" grpId="0" nodeType="afterEffect">
                                  <p:stCondLst>
                                    <p:cond delay="0"/>
                                  </p:stCondLst>
                                  <p:childTnLst>
                                    <p:set>
                                      <p:cBhvr>
                                        <p:cTn id="10" dur="1" fill="hold">
                                          <p:stCondLst>
                                            <p:cond delay="0"/>
                                          </p:stCondLst>
                                        </p:cTn>
                                        <p:tgtEl>
                                          <p:spTgt spid="65"/>
                                        </p:tgtEl>
                                        <p:attrNameLst>
                                          <p:attrName>style.visibility</p:attrName>
                                        </p:attrNameLst>
                                      </p:cBhvr>
                                      <p:to>
                                        <p:strVal val="visible"/>
                                      </p:to>
                                    </p:set>
                                    <p:animEffect transition="in" filter="barn(outVertical)">
                                      <p:cBhvr>
                                        <p:cTn id="11" dur="500"/>
                                        <p:tgtEl>
                                          <p:spTgt spid="65"/>
                                        </p:tgtEl>
                                      </p:cBhvr>
                                    </p:animEffect>
                                  </p:childTnLst>
                                </p:cTn>
                              </p:par>
                            </p:childTnLst>
                          </p:cTn>
                        </p:par>
                        <p:par>
                          <p:cTn id="12" fill="hold">
                            <p:stCondLst>
                              <p:cond delay="1000"/>
                            </p:stCondLst>
                            <p:childTnLst>
                              <p:par>
                                <p:cTn id="13" presetID="12" presetClass="entr" presetSubtype="4" fill="hold" grpId="0" nodeType="afterEffect">
                                  <p:stCondLst>
                                    <p:cond delay="0"/>
                                  </p:stCondLst>
                                  <p:childTnLst>
                                    <p:set>
                                      <p:cBhvr>
                                        <p:cTn id="14" dur="1" fill="hold">
                                          <p:stCondLst>
                                            <p:cond delay="0"/>
                                          </p:stCondLst>
                                        </p:cTn>
                                        <p:tgtEl>
                                          <p:spTgt spid="57"/>
                                        </p:tgtEl>
                                        <p:attrNameLst>
                                          <p:attrName>style.visibility</p:attrName>
                                        </p:attrNameLst>
                                      </p:cBhvr>
                                      <p:to>
                                        <p:strVal val="visible"/>
                                      </p:to>
                                    </p:set>
                                    <p:anim calcmode="lin" valueType="num">
                                      <p:cBhvr additive="base">
                                        <p:cTn id="15" dur="500"/>
                                        <p:tgtEl>
                                          <p:spTgt spid="57"/>
                                        </p:tgtEl>
                                        <p:attrNameLst>
                                          <p:attrName>ppt_y</p:attrName>
                                        </p:attrNameLst>
                                      </p:cBhvr>
                                      <p:tavLst>
                                        <p:tav tm="0">
                                          <p:val>
                                            <p:strVal val="#ppt_y+#ppt_h*1.125000"/>
                                          </p:val>
                                        </p:tav>
                                        <p:tav tm="100000">
                                          <p:val>
                                            <p:strVal val="#ppt_y"/>
                                          </p:val>
                                        </p:tav>
                                      </p:tavLst>
                                    </p:anim>
                                    <p:animEffect transition="in" filter="wipe(up)">
                                      <p:cBhvr>
                                        <p:cTn id="16" dur="500"/>
                                        <p:tgtEl>
                                          <p:spTgt spid="57"/>
                                        </p:tgtEl>
                                      </p:cBhvr>
                                    </p:animEffect>
                                  </p:childTnLst>
                                </p:cTn>
                              </p:par>
                              <p:par>
                                <p:cTn id="17" presetID="12" presetClass="entr" presetSubtype="1" fill="hold" grpId="0" nodeType="withEffect">
                                  <p:stCondLst>
                                    <p:cond delay="0"/>
                                  </p:stCondLst>
                                  <p:childTnLst>
                                    <p:set>
                                      <p:cBhvr>
                                        <p:cTn id="18" dur="1" fill="hold">
                                          <p:stCondLst>
                                            <p:cond delay="0"/>
                                          </p:stCondLst>
                                        </p:cTn>
                                        <p:tgtEl>
                                          <p:spTgt spid="58"/>
                                        </p:tgtEl>
                                        <p:attrNameLst>
                                          <p:attrName>style.visibility</p:attrName>
                                        </p:attrNameLst>
                                      </p:cBhvr>
                                      <p:to>
                                        <p:strVal val="visible"/>
                                      </p:to>
                                    </p:set>
                                    <p:anim calcmode="lin" valueType="num">
                                      <p:cBhvr additive="base">
                                        <p:cTn id="19" dur="500"/>
                                        <p:tgtEl>
                                          <p:spTgt spid="58"/>
                                        </p:tgtEl>
                                        <p:attrNameLst>
                                          <p:attrName>ppt_y</p:attrName>
                                        </p:attrNameLst>
                                      </p:cBhvr>
                                      <p:tavLst>
                                        <p:tav tm="0">
                                          <p:val>
                                            <p:strVal val="#ppt_y-#ppt_h*1.125000"/>
                                          </p:val>
                                        </p:tav>
                                        <p:tav tm="100000">
                                          <p:val>
                                            <p:strVal val="#ppt_y"/>
                                          </p:val>
                                        </p:tav>
                                      </p:tavLst>
                                    </p:anim>
                                    <p:animEffect transition="in" filter="wipe(down)">
                                      <p:cBhvr>
                                        <p:cTn id="20" dur="500"/>
                                        <p:tgtEl>
                                          <p:spTgt spid="58"/>
                                        </p:tgtEl>
                                      </p:cBhvr>
                                    </p:animEffect>
                                  </p:childTnLst>
                                </p:cTn>
                              </p:par>
                              <p:par>
                                <p:cTn id="21" presetID="22" presetClass="entr" presetSubtype="2" fill="hold" nodeType="withEffect">
                                  <p:stCondLst>
                                    <p:cond delay="400"/>
                                  </p:stCondLst>
                                  <p:childTnLst>
                                    <p:set>
                                      <p:cBhvr>
                                        <p:cTn id="22" dur="1" fill="hold">
                                          <p:stCondLst>
                                            <p:cond delay="0"/>
                                          </p:stCondLst>
                                        </p:cTn>
                                        <p:tgtEl>
                                          <p:spTgt spid="59"/>
                                        </p:tgtEl>
                                        <p:attrNameLst>
                                          <p:attrName>style.visibility</p:attrName>
                                        </p:attrNameLst>
                                      </p:cBhvr>
                                      <p:to>
                                        <p:strVal val="visible"/>
                                      </p:to>
                                    </p:set>
                                    <p:animEffect transition="in" filter="wipe(right)">
                                      <p:cBhvr>
                                        <p:cTn id="23" dur="500"/>
                                        <p:tgtEl>
                                          <p:spTgt spid="59"/>
                                        </p:tgtEl>
                                      </p:cBhvr>
                                    </p:animEffect>
                                  </p:childTnLst>
                                </p:cTn>
                              </p:par>
                              <p:par>
                                <p:cTn id="24" presetID="22" presetClass="entr" presetSubtype="2" fill="hold" nodeType="withEffect">
                                  <p:stCondLst>
                                    <p:cond delay="400"/>
                                  </p:stCondLst>
                                  <p:childTnLst>
                                    <p:set>
                                      <p:cBhvr>
                                        <p:cTn id="25" dur="1" fill="hold">
                                          <p:stCondLst>
                                            <p:cond delay="0"/>
                                          </p:stCondLst>
                                        </p:cTn>
                                        <p:tgtEl>
                                          <p:spTgt spid="60"/>
                                        </p:tgtEl>
                                        <p:attrNameLst>
                                          <p:attrName>style.visibility</p:attrName>
                                        </p:attrNameLst>
                                      </p:cBhvr>
                                      <p:to>
                                        <p:strVal val="visible"/>
                                      </p:to>
                                    </p:set>
                                    <p:animEffect transition="in" filter="wipe(right)">
                                      <p:cBhvr>
                                        <p:cTn id="26" dur="500"/>
                                        <p:tgtEl>
                                          <p:spTgt spid="60"/>
                                        </p:tgtEl>
                                      </p:cBhvr>
                                    </p:animEffect>
                                  </p:childTnLst>
                                </p:cTn>
                              </p:par>
                              <p:par>
                                <p:cTn id="27" presetID="10" presetClass="entr" presetSubtype="0" fill="hold" grpId="0" nodeType="withEffect">
                                  <p:stCondLst>
                                    <p:cond delay="1000"/>
                                  </p:stCondLst>
                                  <p:iterate type="lt">
                                    <p:tmPct val="10000"/>
                                  </p:iterate>
                                  <p:childTnLst>
                                    <p:set>
                                      <p:cBhvr>
                                        <p:cTn id="28" dur="1" fill="hold">
                                          <p:stCondLst>
                                            <p:cond delay="0"/>
                                          </p:stCondLst>
                                        </p:cTn>
                                        <p:tgtEl>
                                          <p:spTgt spid="61"/>
                                        </p:tgtEl>
                                        <p:attrNameLst>
                                          <p:attrName>style.visibility</p:attrName>
                                        </p:attrNameLst>
                                      </p:cBhvr>
                                      <p:to>
                                        <p:strVal val="visible"/>
                                      </p:to>
                                    </p:set>
                                    <p:animEffect transition="in" filter="fade">
                                      <p:cBhvr>
                                        <p:cTn id="29" dur="100"/>
                                        <p:tgtEl>
                                          <p:spTgt spid="61"/>
                                        </p:tgtEl>
                                      </p:cBhvr>
                                    </p:animEffect>
                                  </p:childTnLst>
                                </p:cTn>
                              </p:par>
                              <p:par>
                                <p:cTn id="30" presetID="10" presetClass="entr" presetSubtype="0" fill="hold" grpId="0" nodeType="withEffect">
                                  <p:stCondLst>
                                    <p:cond delay="1000"/>
                                  </p:stCondLst>
                                  <p:iterate type="lt">
                                    <p:tmPct val="10000"/>
                                  </p:iterate>
                                  <p:childTnLst>
                                    <p:set>
                                      <p:cBhvr>
                                        <p:cTn id="31" dur="1" fill="hold">
                                          <p:stCondLst>
                                            <p:cond delay="0"/>
                                          </p:stCondLst>
                                        </p:cTn>
                                        <p:tgtEl>
                                          <p:spTgt spid="62"/>
                                        </p:tgtEl>
                                        <p:attrNameLst>
                                          <p:attrName>style.visibility</p:attrName>
                                        </p:attrNameLst>
                                      </p:cBhvr>
                                      <p:to>
                                        <p:strVal val="visible"/>
                                      </p:to>
                                    </p:set>
                                    <p:animEffect transition="in" filter="fade">
                                      <p:cBhvr>
                                        <p:cTn id="32" dur="100"/>
                                        <p:tgtEl>
                                          <p:spTgt spid="62"/>
                                        </p:tgtEl>
                                      </p:cBhvr>
                                    </p:animEffect>
                                  </p:childTnLst>
                                </p:cTn>
                              </p:par>
                              <p:par>
                                <p:cTn id="33" presetID="10" presetClass="entr" presetSubtype="0" fill="hold" grpId="0" nodeType="withEffect">
                                  <p:stCondLst>
                                    <p:cond delay="1000"/>
                                  </p:stCondLst>
                                  <p:iterate type="lt">
                                    <p:tmPct val="10000"/>
                                  </p:iterate>
                                  <p:childTnLst>
                                    <p:set>
                                      <p:cBhvr>
                                        <p:cTn id="34" dur="1" fill="hold">
                                          <p:stCondLst>
                                            <p:cond delay="0"/>
                                          </p:stCondLst>
                                        </p:cTn>
                                        <p:tgtEl>
                                          <p:spTgt spid="63"/>
                                        </p:tgtEl>
                                        <p:attrNameLst>
                                          <p:attrName>style.visibility</p:attrName>
                                        </p:attrNameLst>
                                      </p:cBhvr>
                                      <p:to>
                                        <p:strVal val="visible"/>
                                      </p:to>
                                    </p:set>
                                    <p:animEffect transition="in" filter="fade">
                                      <p:cBhvr>
                                        <p:cTn id="35" dur="100"/>
                                        <p:tgtEl>
                                          <p:spTgt spid="63"/>
                                        </p:tgtEl>
                                      </p:cBhvr>
                                    </p:animEffect>
                                  </p:childTnLst>
                                </p:cTn>
                              </p:par>
                              <p:par>
                                <p:cTn id="36" presetID="10" presetClass="entr" presetSubtype="0" fill="hold" grpId="0" nodeType="withEffect">
                                  <p:stCondLst>
                                    <p:cond delay="1000"/>
                                  </p:stCondLst>
                                  <p:iterate type="lt">
                                    <p:tmPct val="10000"/>
                                  </p:iterate>
                                  <p:childTnLst>
                                    <p:set>
                                      <p:cBhvr>
                                        <p:cTn id="37" dur="1" fill="hold">
                                          <p:stCondLst>
                                            <p:cond delay="0"/>
                                          </p:stCondLst>
                                        </p:cTn>
                                        <p:tgtEl>
                                          <p:spTgt spid="64"/>
                                        </p:tgtEl>
                                        <p:attrNameLst>
                                          <p:attrName>style.visibility</p:attrName>
                                        </p:attrNameLst>
                                      </p:cBhvr>
                                      <p:to>
                                        <p:strVal val="visible"/>
                                      </p:to>
                                    </p:set>
                                    <p:animEffect transition="in" filter="fade">
                                      <p:cBhvr>
                                        <p:cTn id="38" dur="1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6" grpId="0"/>
      <p:bldP spid="57" grpId="0" animBg="1"/>
      <p:bldP spid="58" grpId="0" animBg="1"/>
      <p:bldP spid="61" grpId="0"/>
      <p:bldP spid="62" grpId="0"/>
      <p:bldP spid="63" grpId="0"/>
      <p:bldP spid="64" grpId="0"/>
      <p:bldP spid="65"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4" name="矩形 3"/>
          <p:cNvSpPr/>
          <p:nvPr/>
        </p:nvSpPr>
        <p:spPr>
          <a:xfrm>
            <a:off x="0" y="2583367"/>
            <a:ext cx="1980000" cy="90000"/>
          </a:xfrm>
          <a:prstGeom prst="rect">
            <a:avLst/>
          </a:prstGeom>
          <a:solidFill>
            <a:srgbClr val="FF33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5" name="六边形 4"/>
          <p:cNvSpPr/>
          <p:nvPr/>
        </p:nvSpPr>
        <p:spPr>
          <a:xfrm>
            <a:off x="2051720" y="1936532"/>
            <a:ext cx="1584176" cy="1365670"/>
          </a:xfrm>
          <a:prstGeom prst="hexagon">
            <a:avLst/>
          </a:prstGeom>
          <a:solidFill>
            <a:srgbClr val="FF339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6000" b="1" dirty="0" smtClean="0">
                <a:solidFill>
                  <a:schemeClr val="bg1"/>
                </a:solidFill>
              </a:rPr>
              <a:t>02</a:t>
            </a:r>
            <a:endParaRPr lang="zh-CN" altLang="en-US" sz="6000" b="1" dirty="0">
              <a:solidFill>
                <a:schemeClr val="bg1"/>
              </a:solidFill>
            </a:endParaRPr>
          </a:p>
        </p:txBody>
      </p:sp>
      <p:sp>
        <p:nvSpPr>
          <p:cNvPr id="7" name="矩形 6"/>
          <p:cNvSpPr/>
          <p:nvPr/>
        </p:nvSpPr>
        <p:spPr>
          <a:xfrm>
            <a:off x="3779912" y="2583367"/>
            <a:ext cx="5364088" cy="90000"/>
          </a:xfrm>
          <a:prstGeom prst="rect">
            <a:avLst/>
          </a:prstGeom>
          <a:solidFill>
            <a:srgbClr val="FF33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6" name="TextBox 5"/>
          <p:cNvSpPr txBox="1"/>
          <p:nvPr/>
        </p:nvSpPr>
        <p:spPr>
          <a:xfrm>
            <a:off x="3740030" y="1779662"/>
            <a:ext cx="4288353" cy="707886"/>
          </a:xfrm>
          <a:prstGeom prst="rect">
            <a:avLst/>
          </a:prstGeom>
          <a:noFill/>
        </p:spPr>
        <p:txBody>
          <a:bodyPr wrap="none" rtlCol="0">
            <a:spAutoFit/>
          </a:bodyPr>
          <a:lstStyle/>
          <a:p>
            <a:r>
              <a:rPr lang="zh-CN" altLang="en-US" sz="4000" b="1" dirty="0" smtClean="0">
                <a:solidFill>
                  <a:schemeClr val="bg1"/>
                </a:solidFill>
                <a:latin typeface="微软雅黑" pitchFamily="34" charset="-122"/>
                <a:ea typeface="微软雅黑" pitchFamily="34" charset="-122"/>
              </a:rPr>
              <a:t>点击添加文字标题</a:t>
            </a:r>
            <a:endParaRPr lang="zh-CN" altLang="en-US" sz="4000" b="1" dirty="0">
              <a:solidFill>
                <a:schemeClr val="bg1"/>
              </a:solidFill>
              <a:latin typeface="微软雅黑" pitchFamily="34" charset="-122"/>
              <a:ea typeface="微软雅黑" pitchFamily="34" charset="-122"/>
            </a:endParaRPr>
          </a:p>
        </p:txBody>
      </p:sp>
      <p:sp>
        <p:nvSpPr>
          <p:cNvPr id="9" name="TextBox 8"/>
          <p:cNvSpPr txBox="1"/>
          <p:nvPr/>
        </p:nvSpPr>
        <p:spPr>
          <a:xfrm>
            <a:off x="3744569" y="2787774"/>
            <a:ext cx="1903085" cy="307777"/>
          </a:xfrm>
          <a:prstGeom prst="rect">
            <a:avLst/>
          </a:prstGeom>
          <a:noFill/>
        </p:spPr>
        <p:txBody>
          <a:bodyPr wrap="none" rtlCol="0">
            <a:spAutoFit/>
          </a:bodyPr>
          <a:lstStyle/>
          <a:p>
            <a:pPr marL="457200" indent="-457200">
              <a:buFont typeface="Wingdings" pitchFamily="2" charset="2"/>
              <a:buChar char="Ø"/>
            </a:pPr>
            <a:r>
              <a:rPr lang="zh-CN" altLang="en-US" dirty="0" smtClean="0">
                <a:solidFill>
                  <a:schemeClr val="bg1"/>
                </a:solidFill>
                <a:latin typeface="微软雅黑" pitchFamily="34" charset="-122"/>
                <a:ea typeface="微软雅黑" pitchFamily="34" charset="-122"/>
              </a:rPr>
              <a:t>请在此输入内容</a:t>
            </a:r>
            <a:endParaRPr lang="zh-CN" altLang="en-US" dirty="0">
              <a:solidFill>
                <a:schemeClr val="bg1"/>
              </a:solidFill>
              <a:latin typeface="微软雅黑" pitchFamily="34" charset="-122"/>
              <a:ea typeface="微软雅黑" pitchFamily="34" charset="-122"/>
            </a:endParaRPr>
          </a:p>
        </p:txBody>
      </p:sp>
      <p:sp>
        <p:nvSpPr>
          <p:cNvPr id="10" name="TextBox 9"/>
          <p:cNvSpPr txBox="1"/>
          <p:nvPr/>
        </p:nvSpPr>
        <p:spPr>
          <a:xfrm>
            <a:off x="5981575" y="2787774"/>
            <a:ext cx="1903085" cy="307777"/>
          </a:xfrm>
          <a:prstGeom prst="rect">
            <a:avLst/>
          </a:prstGeom>
          <a:noFill/>
        </p:spPr>
        <p:txBody>
          <a:bodyPr wrap="none" rtlCol="0">
            <a:spAutoFit/>
          </a:bodyPr>
          <a:lstStyle/>
          <a:p>
            <a:pPr marL="457200" indent="-457200">
              <a:buFont typeface="Wingdings" pitchFamily="2" charset="2"/>
              <a:buChar char="Ø"/>
            </a:pPr>
            <a:r>
              <a:rPr lang="zh-CN" altLang="en-US" dirty="0" smtClean="0">
                <a:solidFill>
                  <a:schemeClr val="bg1"/>
                </a:solidFill>
                <a:latin typeface="微软雅黑" pitchFamily="34" charset="-122"/>
                <a:ea typeface="微软雅黑" pitchFamily="34" charset="-122"/>
              </a:rPr>
              <a:t>请在此输入内容</a:t>
            </a:r>
            <a:endParaRPr lang="zh-CN" altLang="en-US" dirty="0">
              <a:solidFill>
                <a:schemeClr val="bg1"/>
              </a:solidFill>
              <a:latin typeface="微软雅黑" pitchFamily="34" charset="-122"/>
              <a:ea typeface="微软雅黑" pitchFamily="34" charset="-122"/>
            </a:endParaRPr>
          </a:p>
        </p:txBody>
      </p:sp>
      <p:sp>
        <p:nvSpPr>
          <p:cNvPr id="11" name="TextBox 10"/>
          <p:cNvSpPr txBox="1"/>
          <p:nvPr/>
        </p:nvSpPr>
        <p:spPr>
          <a:xfrm>
            <a:off x="3744569" y="3210530"/>
            <a:ext cx="1903085" cy="307777"/>
          </a:xfrm>
          <a:prstGeom prst="rect">
            <a:avLst/>
          </a:prstGeom>
          <a:noFill/>
        </p:spPr>
        <p:txBody>
          <a:bodyPr wrap="none" rtlCol="0">
            <a:spAutoFit/>
          </a:bodyPr>
          <a:lstStyle/>
          <a:p>
            <a:pPr marL="457200" indent="-457200">
              <a:buFont typeface="Wingdings" pitchFamily="2" charset="2"/>
              <a:buChar char="Ø"/>
            </a:pPr>
            <a:r>
              <a:rPr lang="zh-CN" altLang="en-US" dirty="0" smtClean="0">
                <a:solidFill>
                  <a:schemeClr val="bg1"/>
                </a:solidFill>
                <a:latin typeface="微软雅黑" pitchFamily="34" charset="-122"/>
                <a:ea typeface="微软雅黑" pitchFamily="34" charset="-122"/>
              </a:rPr>
              <a:t>请在此输入内容</a:t>
            </a:r>
            <a:endParaRPr lang="zh-CN" altLang="en-US" dirty="0">
              <a:solidFill>
                <a:schemeClr val="bg1"/>
              </a:solidFill>
              <a:latin typeface="微软雅黑" pitchFamily="34" charset="-122"/>
              <a:ea typeface="微软雅黑" pitchFamily="34" charset="-122"/>
            </a:endParaRPr>
          </a:p>
        </p:txBody>
      </p:sp>
      <p:sp>
        <p:nvSpPr>
          <p:cNvPr id="12" name="TextBox 11"/>
          <p:cNvSpPr txBox="1"/>
          <p:nvPr/>
        </p:nvSpPr>
        <p:spPr>
          <a:xfrm>
            <a:off x="5981575" y="3210530"/>
            <a:ext cx="1903085" cy="307777"/>
          </a:xfrm>
          <a:prstGeom prst="rect">
            <a:avLst/>
          </a:prstGeom>
          <a:noFill/>
        </p:spPr>
        <p:txBody>
          <a:bodyPr wrap="none" rtlCol="0">
            <a:spAutoFit/>
          </a:bodyPr>
          <a:lstStyle/>
          <a:p>
            <a:pPr marL="457200" indent="-457200">
              <a:buFont typeface="Wingdings" pitchFamily="2" charset="2"/>
              <a:buChar char="Ø"/>
            </a:pPr>
            <a:r>
              <a:rPr lang="zh-CN" altLang="en-US" dirty="0" smtClean="0">
                <a:solidFill>
                  <a:schemeClr val="bg1"/>
                </a:solidFill>
                <a:latin typeface="微软雅黑" pitchFamily="34" charset="-122"/>
                <a:ea typeface="微软雅黑" pitchFamily="34" charset="-122"/>
              </a:rPr>
              <a:t>请在此输入内容</a:t>
            </a:r>
            <a:endParaRPr lang="zh-CN" altLang="en-US"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511300833"/>
      </p:ext>
    </p:extLst>
  </p:cSld>
  <p:clrMapOvr>
    <a:masterClrMapping/>
  </p:clrMapOvr>
  <mc:AlternateContent xmlns:mc="http://schemas.openxmlformats.org/markup-compatibility/2006" xmlns:p14="http://schemas.microsoft.com/office/powerpoint/2010/main">
    <mc:Choice Requires="p14">
      <p:transition spd="slow" p14:dur="900" advTm="0">
        <p14:warp/>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left)">
                                      <p:cBhvr>
                                        <p:cTn id="13" dur="500"/>
                                        <p:tgtEl>
                                          <p:spTgt spid="7"/>
                                        </p:tgtEl>
                                      </p:cBhvr>
                                    </p:animEffect>
                                  </p:childTnLst>
                                </p:cTn>
                              </p:par>
                              <p:par>
                                <p:cTn id="14" presetID="22" presetClass="entr" presetSubtype="2" fill="hold" grpId="0"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wipe(right)">
                                      <p:cBhvr>
                                        <p:cTn id="16" dur="500"/>
                                        <p:tgtEl>
                                          <p:spTgt spid="4"/>
                                        </p:tgtEl>
                                      </p:cBhvr>
                                    </p:animEffect>
                                  </p:childTnLst>
                                </p:cTn>
                              </p:par>
                            </p:childTnLst>
                          </p:cTn>
                        </p:par>
                        <p:par>
                          <p:cTn id="17" fill="hold">
                            <p:stCondLst>
                              <p:cond delay="1000"/>
                            </p:stCondLst>
                            <p:childTnLst>
                              <p:par>
                                <p:cTn id="18" presetID="56" presetClass="entr" presetSubtype="0" fill="hold" grpId="0" nodeType="afterEffect">
                                  <p:stCondLst>
                                    <p:cond delay="0"/>
                                  </p:stCondLst>
                                  <p:iterate type="lt">
                                    <p:tmPct val="10000"/>
                                  </p:iterate>
                                  <p:childTnLst>
                                    <p:set>
                                      <p:cBhvr>
                                        <p:cTn id="19" dur="1" fill="hold">
                                          <p:stCondLst>
                                            <p:cond delay="0"/>
                                          </p:stCondLst>
                                        </p:cTn>
                                        <p:tgtEl>
                                          <p:spTgt spid="6"/>
                                        </p:tgtEl>
                                        <p:attrNameLst>
                                          <p:attrName>style.visibility</p:attrName>
                                        </p:attrNameLst>
                                      </p:cBhvr>
                                      <p:to>
                                        <p:strVal val="visible"/>
                                      </p:to>
                                    </p:set>
                                    <p:anim by="(-#ppt_w*2)" calcmode="lin" valueType="num">
                                      <p:cBhvr rctx="PPT">
                                        <p:cTn id="20" dur="500" autoRev="1" fill="hold">
                                          <p:stCondLst>
                                            <p:cond delay="0"/>
                                          </p:stCondLst>
                                        </p:cTn>
                                        <p:tgtEl>
                                          <p:spTgt spid="6"/>
                                        </p:tgtEl>
                                        <p:attrNameLst>
                                          <p:attrName>ppt_w</p:attrName>
                                        </p:attrNameLst>
                                      </p:cBhvr>
                                    </p:anim>
                                    <p:anim by="(#ppt_w*0.50)" calcmode="lin" valueType="num">
                                      <p:cBhvr>
                                        <p:cTn id="21" dur="500" decel="50000" autoRev="1" fill="hold">
                                          <p:stCondLst>
                                            <p:cond delay="0"/>
                                          </p:stCondLst>
                                        </p:cTn>
                                        <p:tgtEl>
                                          <p:spTgt spid="6"/>
                                        </p:tgtEl>
                                        <p:attrNameLst>
                                          <p:attrName>ppt_x</p:attrName>
                                        </p:attrNameLst>
                                      </p:cBhvr>
                                    </p:anim>
                                    <p:anim from="(-#ppt_h/2)" to="(#ppt_y)" calcmode="lin" valueType="num">
                                      <p:cBhvr>
                                        <p:cTn id="22" dur="1000" fill="hold">
                                          <p:stCondLst>
                                            <p:cond delay="0"/>
                                          </p:stCondLst>
                                        </p:cTn>
                                        <p:tgtEl>
                                          <p:spTgt spid="6"/>
                                        </p:tgtEl>
                                        <p:attrNameLst>
                                          <p:attrName>ppt_y</p:attrName>
                                        </p:attrNameLst>
                                      </p:cBhvr>
                                    </p:anim>
                                    <p:animRot by="21600000">
                                      <p:cBhvr>
                                        <p:cTn id="23" dur="1000" fill="hold">
                                          <p:stCondLst>
                                            <p:cond delay="0"/>
                                          </p:stCondLst>
                                        </p:cTn>
                                        <p:tgtEl>
                                          <p:spTgt spid="6"/>
                                        </p:tgtEl>
                                        <p:attrNameLst>
                                          <p:attrName>r</p:attrName>
                                        </p:attrNameLst>
                                      </p:cBhvr>
                                    </p:animRot>
                                  </p:childTnLst>
                                </p:cTn>
                              </p:par>
                              <p:par>
                                <p:cTn id="24" presetID="41" presetClass="entr" presetSubtype="0" fill="hold" grpId="1" nodeType="withEffect">
                                  <p:stCondLst>
                                    <p:cond delay="0"/>
                                  </p:stCondLst>
                                  <p:iterate type="lt">
                                    <p:tmPct val="10000"/>
                                  </p:iterate>
                                  <p:childTnLst>
                                    <p:set>
                                      <p:cBhvr>
                                        <p:cTn id="25" dur="1" fill="hold">
                                          <p:stCondLst>
                                            <p:cond delay="0"/>
                                          </p:stCondLst>
                                        </p:cTn>
                                        <p:tgtEl>
                                          <p:spTgt spid="6"/>
                                        </p:tgtEl>
                                        <p:attrNameLst>
                                          <p:attrName>style.visibility</p:attrName>
                                        </p:attrNameLst>
                                      </p:cBhvr>
                                      <p:to>
                                        <p:strVal val="visible"/>
                                      </p:to>
                                    </p:set>
                                    <p:anim calcmode="lin" valueType="num">
                                      <p:cBhvr>
                                        <p:cTn id="26" dur="1000" fill="hold"/>
                                        <p:tgtEl>
                                          <p:spTgt spid="6"/>
                                        </p:tgtEl>
                                        <p:attrNameLst>
                                          <p:attrName>ppt_x</p:attrName>
                                        </p:attrNameLst>
                                      </p:cBhvr>
                                      <p:tavLst>
                                        <p:tav tm="0">
                                          <p:val>
                                            <p:strVal val="#ppt_x"/>
                                          </p:val>
                                        </p:tav>
                                        <p:tav tm="50000">
                                          <p:val>
                                            <p:strVal val="#ppt_x+.1"/>
                                          </p:val>
                                        </p:tav>
                                        <p:tav tm="100000">
                                          <p:val>
                                            <p:strVal val="#ppt_x"/>
                                          </p:val>
                                        </p:tav>
                                      </p:tavLst>
                                    </p:anim>
                                    <p:anim calcmode="lin" valueType="num">
                                      <p:cBhvr>
                                        <p:cTn id="27" dur="1000" fill="hold"/>
                                        <p:tgtEl>
                                          <p:spTgt spid="6"/>
                                        </p:tgtEl>
                                        <p:attrNameLst>
                                          <p:attrName>ppt_y</p:attrName>
                                        </p:attrNameLst>
                                      </p:cBhvr>
                                      <p:tavLst>
                                        <p:tav tm="0">
                                          <p:val>
                                            <p:strVal val="#ppt_y"/>
                                          </p:val>
                                        </p:tav>
                                        <p:tav tm="100000">
                                          <p:val>
                                            <p:strVal val="#ppt_y"/>
                                          </p:val>
                                        </p:tav>
                                      </p:tavLst>
                                    </p:anim>
                                    <p:anim calcmode="lin" valueType="num">
                                      <p:cBhvr>
                                        <p:cTn id="28" dur="1000" fill="hold"/>
                                        <p:tgtEl>
                                          <p:spTgt spid="6"/>
                                        </p:tgtEl>
                                        <p:attrNameLst>
                                          <p:attrName>ppt_h</p:attrName>
                                        </p:attrNameLst>
                                      </p:cBhvr>
                                      <p:tavLst>
                                        <p:tav tm="0">
                                          <p:val>
                                            <p:strVal val="#ppt_h/10"/>
                                          </p:val>
                                        </p:tav>
                                        <p:tav tm="50000">
                                          <p:val>
                                            <p:strVal val="#ppt_h+.01"/>
                                          </p:val>
                                        </p:tav>
                                        <p:tav tm="100000">
                                          <p:val>
                                            <p:strVal val="#ppt_h"/>
                                          </p:val>
                                        </p:tav>
                                      </p:tavLst>
                                    </p:anim>
                                    <p:anim calcmode="lin" valueType="num">
                                      <p:cBhvr>
                                        <p:cTn id="29" dur="1000" fill="hold"/>
                                        <p:tgtEl>
                                          <p:spTgt spid="6"/>
                                        </p:tgtEl>
                                        <p:attrNameLst>
                                          <p:attrName>ppt_w</p:attrName>
                                        </p:attrNameLst>
                                      </p:cBhvr>
                                      <p:tavLst>
                                        <p:tav tm="0">
                                          <p:val>
                                            <p:strVal val="#ppt_w/10"/>
                                          </p:val>
                                        </p:tav>
                                        <p:tav tm="50000">
                                          <p:val>
                                            <p:strVal val="#ppt_w+.01"/>
                                          </p:val>
                                        </p:tav>
                                        <p:tav tm="100000">
                                          <p:val>
                                            <p:strVal val="#ppt_w"/>
                                          </p:val>
                                        </p:tav>
                                      </p:tavLst>
                                    </p:anim>
                                    <p:animEffect transition="in" filter="fade">
                                      <p:cBhvr>
                                        <p:cTn id="30" dur="1000" tmFilter="0,0; .5, 1; 1, 1"/>
                                        <p:tgtEl>
                                          <p:spTgt spid="6"/>
                                        </p:tgtEl>
                                      </p:cBhvr>
                                    </p:animEffect>
                                  </p:childTnLst>
                                </p:cTn>
                              </p:par>
                            </p:childTnLst>
                          </p:cTn>
                        </p:par>
                        <p:par>
                          <p:cTn id="31" fill="hold">
                            <p:stCondLst>
                              <p:cond delay="2700"/>
                            </p:stCondLst>
                            <p:childTnLst>
                              <p:par>
                                <p:cTn id="32" presetID="14" presetClass="entr" presetSubtype="10" fill="hold" grpId="0" nodeType="after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randombar(horizontal)">
                                      <p:cBhvr>
                                        <p:cTn id="34" dur="500"/>
                                        <p:tgtEl>
                                          <p:spTgt spid="9"/>
                                        </p:tgtEl>
                                      </p:cBhvr>
                                    </p:animEffect>
                                  </p:childTnLst>
                                </p:cTn>
                              </p:par>
                              <p:par>
                                <p:cTn id="35" presetID="14" presetClass="entr" presetSubtype="10" fill="hold" grpId="0" nodeType="with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randombar(horizontal)">
                                      <p:cBhvr>
                                        <p:cTn id="37" dur="500"/>
                                        <p:tgtEl>
                                          <p:spTgt spid="10"/>
                                        </p:tgtEl>
                                      </p:cBhvr>
                                    </p:animEffect>
                                  </p:childTnLst>
                                </p:cTn>
                              </p:par>
                              <p:par>
                                <p:cTn id="38" presetID="14" presetClass="entr" presetSubtype="10" fill="hold" grpId="0" nodeType="withEffect">
                                  <p:stCondLst>
                                    <p:cond delay="0"/>
                                  </p:stCondLst>
                                  <p:childTnLst>
                                    <p:set>
                                      <p:cBhvr>
                                        <p:cTn id="39" dur="1" fill="hold">
                                          <p:stCondLst>
                                            <p:cond delay="0"/>
                                          </p:stCondLst>
                                        </p:cTn>
                                        <p:tgtEl>
                                          <p:spTgt spid="11"/>
                                        </p:tgtEl>
                                        <p:attrNameLst>
                                          <p:attrName>style.visibility</p:attrName>
                                        </p:attrNameLst>
                                      </p:cBhvr>
                                      <p:to>
                                        <p:strVal val="visible"/>
                                      </p:to>
                                    </p:set>
                                    <p:animEffect transition="in" filter="randombar(horizontal)">
                                      <p:cBhvr>
                                        <p:cTn id="40" dur="500"/>
                                        <p:tgtEl>
                                          <p:spTgt spid="11"/>
                                        </p:tgtEl>
                                      </p:cBhvr>
                                    </p:animEffect>
                                  </p:childTnLst>
                                </p:cTn>
                              </p:par>
                              <p:par>
                                <p:cTn id="41" presetID="14" presetClass="entr" presetSubtype="10" fill="hold" grpId="0" nodeType="with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randombar(horizontal)">
                                      <p:cBhvr>
                                        <p:cTn id="4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animBg="1"/>
      <p:bldP spid="6" grpId="0"/>
      <p:bldP spid="6" grpId="1"/>
      <p:bldP spid="9" grpId="0"/>
      <p:bldP spid="10" grpId="0"/>
      <p:bldP spid="11" grpId="0"/>
      <p:bldP spid="1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文本框 10"/>
          <p:cNvSpPr txBox="1">
            <a:spLocks noChangeArrowheads="1"/>
          </p:cNvSpPr>
          <p:nvPr/>
        </p:nvSpPr>
        <p:spPr bwMode="auto">
          <a:xfrm>
            <a:off x="971600" y="208664"/>
            <a:ext cx="3510057" cy="346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1" tIns="34285" rIns="68571" bIns="34285">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r>
              <a:rPr lang="zh-CN" altLang="en-US" sz="1800" b="1" dirty="0" smtClean="0">
                <a:latin typeface="+mn-ea"/>
                <a:ea typeface="+mn-ea"/>
              </a:rPr>
              <a:t>添加文字内容</a:t>
            </a:r>
            <a:r>
              <a:rPr lang="zh-CN" altLang="en-US" sz="1200" b="1" dirty="0" smtClean="0">
                <a:latin typeface="+mn-ea"/>
                <a:ea typeface="+mn-ea"/>
              </a:rPr>
              <a:t>（</a:t>
            </a:r>
            <a:r>
              <a:rPr lang="zh-CN" altLang="en-US" sz="1200" b="1" dirty="0">
                <a:latin typeface="+mn-ea"/>
                <a:ea typeface="+mn-ea"/>
              </a:rPr>
              <a:t>文字可以编辑）</a:t>
            </a:r>
            <a:endParaRPr lang="zh-CN" altLang="en-US" sz="1200" b="1" dirty="0">
              <a:latin typeface="+mn-ea"/>
              <a:ea typeface="+mn-ea"/>
              <a:cs typeface="+mn-ea"/>
              <a:sym typeface="+mn-lt"/>
            </a:endParaRPr>
          </a:p>
        </p:txBody>
      </p:sp>
      <p:pic>
        <p:nvPicPr>
          <p:cNvPr id="107"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16013" y="1617663"/>
            <a:ext cx="2698750" cy="174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8" name="矩形 2"/>
          <p:cNvSpPr>
            <a:spLocks noChangeArrowheads="1"/>
          </p:cNvSpPr>
          <p:nvPr/>
        </p:nvSpPr>
        <p:spPr bwMode="auto">
          <a:xfrm>
            <a:off x="3814763" y="1617663"/>
            <a:ext cx="5329237" cy="1746250"/>
          </a:xfrm>
          <a:prstGeom prst="rect">
            <a:avLst/>
          </a:prstGeom>
          <a:solidFill>
            <a:srgbClr val="FF3399"/>
          </a:solidFill>
          <a:ln>
            <a:noFill/>
          </a:ln>
          <a:extLst/>
        </p:spPr>
        <p:txBody>
          <a:bodyPr/>
          <a:lstStyle/>
          <a:p>
            <a:pPr eaLnBrk="1" hangingPunct="1"/>
            <a:endParaRPr lang="zh-CN" altLang="zh-CN">
              <a:solidFill>
                <a:srgbClr val="000000"/>
              </a:solidFill>
            </a:endParaRPr>
          </a:p>
        </p:txBody>
      </p:sp>
      <p:sp>
        <p:nvSpPr>
          <p:cNvPr id="109" name="矩形 3"/>
          <p:cNvSpPr>
            <a:spLocks noChangeArrowheads="1"/>
          </p:cNvSpPr>
          <p:nvPr/>
        </p:nvSpPr>
        <p:spPr bwMode="auto">
          <a:xfrm>
            <a:off x="0" y="3359150"/>
            <a:ext cx="3814763" cy="425450"/>
          </a:xfrm>
          <a:prstGeom prst="rect">
            <a:avLst/>
          </a:prstGeom>
          <a:solidFill>
            <a:schemeClr val="bg1">
              <a:lumMod val="50000"/>
            </a:schemeClr>
          </a:solidFill>
          <a:ln>
            <a:noFill/>
          </a:ln>
          <a:extLst/>
        </p:spPr>
        <p:txBody>
          <a:bodyPr/>
          <a:lstStyle/>
          <a:p>
            <a:pPr eaLnBrk="1" hangingPunct="1"/>
            <a:endParaRPr lang="zh-CN" altLang="zh-CN">
              <a:solidFill>
                <a:srgbClr val="000000"/>
              </a:solidFill>
            </a:endParaRPr>
          </a:p>
        </p:txBody>
      </p:sp>
      <p:cxnSp>
        <p:nvCxnSpPr>
          <p:cNvPr id="110" name="直接连接符 4"/>
          <p:cNvCxnSpPr>
            <a:cxnSpLocks noChangeShapeType="1"/>
          </p:cNvCxnSpPr>
          <p:nvPr/>
        </p:nvCxnSpPr>
        <p:spPr bwMode="auto">
          <a:xfrm>
            <a:off x="5651500" y="2373313"/>
            <a:ext cx="0" cy="630237"/>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cxnSp>
      <p:sp>
        <p:nvSpPr>
          <p:cNvPr id="111" name="矩形 5"/>
          <p:cNvSpPr>
            <a:spLocks noChangeArrowheads="1"/>
          </p:cNvSpPr>
          <p:nvPr/>
        </p:nvSpPr>
        <p:spPr bwMode="auto">
          <a:xfrm>
            <a:off x="5716588" y="2284413"/>
            <a:ext cx="3319462" cy="7576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50000"/>
              </a:lnSpc>
            </a:pPr>
            <a:r>
              <a:rPr lang="zh-CN" altLang="en-US" sz="1000" dirty="0">
                <a:solidFill>
                  <a:schemeClr val="bg1"/>
                </a:solidFill>
                <a:latin typeface="+mn-ea"/>
              </a:rPr>
              <a:t>单击此处添加文本单击此处添加文本 单击此处添加文本单击此处添加文本单击此处添加文本单击此处添加文本单击此处添加文本单击此处添加文本</a:t>
            </a:r>
            <a:endParaRPr lang="en-US" altLang="zh-CN" sz="1000" dirty="0">
              <a:solidFill>
                <a:schemeClr val="bg1"/>
              </a:solidFill>
              <a:latin typeface="+mn-ea"/>
            </a:endParaRPr>
          </a:p>
        </p:txBody>
      </p:sp>
      <p:sp>
        <p:nvSpPr>
          <p:cNvPr id="112" name="矩形​​ 57"/>
          <p:cNvSpPr>
            <a:spLocks noChangeArrowheads="1"/>
          </p:cNvSpPr>
          <p:nvPr/>
        </p:nvSpPr>
        <p:spPr bwMode="auto">
          <a:xfrm>
            <a:off x="3814763" y="3362325"/>
            <a:ext cx="5221287" cy="6136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50000"/>
              </a:lnSpc>
            </a:pPr>
            <a:r>
              <a:rPr lang="zh-CN" altLang="en-US" sz="1200" dirty="0">
                <a:solidFill>
                  <a:schemeClr val="tx1">
                    <a:lumMod val="85000"/>
                    <a:lumOff val="15000"/>
                  </a:schemeClr>
                </a:solidFill>
                <a:latin typeface="+mn-ea"/>
              </a:rPr>
              <a:t>单击此处添加文本单击此处添加文本 单击此处添加文本单击此处添加文本单击此处添加文本单击此处添加文本单击此处添加文本单击此处添加文本</a:t>
            </a:r>
            <a:endParaRPr lang="en-US" altLang="zh-CN" sz="1200" dirty="0">
              <a:solidFill>
                <a:schemeClr val="tx1">
                  <a:lumMod val="85000"/>
                  <a:lumOff val="15000"/>
                </a:schemeClr>
              </a:solidFill>
              <a:latin typeface="+mn-ea"/>
            </a:endParaRPr>
          </a:p>
        </p:txBody>
      </p:sp>
      <p:sp>
        <p:nvSpPr>
          <p:cNvPr id="113" name="矩形 7"/>
          <p:cNvSpPr>
            <a:spLocks noChangeArrowheads="1"/>
          </p:cNvSpPr>
          <p:nvPr/>
        </p:nvSpPr>
        <p:spPr bwMode="auto">
          <a:xfrm>
            <a:off x="5735638" y="1946275"/>
            <a:ext cx="80021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lvl="0">
              <a:defRPr/>
            </a:pPr>
            <a:r>
              <a:rPr lang="zh-CN" altLang="en-US" sz="1200" b="1" kern="0" dirty="0">
                <a:solidFill>
                  <a:sysClr val="window" lastClr="FFFFFF">
                    <a:lumMod val="95000"/>
                  </a:sysClr>
                </a:solidFill>
                <a:latin typeface="+mj-ea"/>
              </a:rPr>
              <a:t>填加文字</a:t>
            </a:r>
            <a:endParaRPr lang="en-US" altLang="zh-CN" sz="1200" b="1" kern="0" dirty="0">
              <a:solidFill>
                <a:sysClr val="window" lastClr="FFFFFF">
                  <a:lumMod val="95000"/>
                </a:sysClr>
              </a:solidFill>
              <a:latin typeface="+mj-ea"/>
            </a:endParaRPr>
          </a:p>
        </p:txBody>
      </p:sp>
      <p:grpSp>
        <p:nvGrpSpPr>
          <p:cNvPr id="114" name="组合 8"/>
          <p:cNvGrpSpPr>
            <a:grpSpLocks/>
          </p:cNvGrpSpPr>
          <p:nvPr/>
        </p:nvGrpSpPr>
        <p:grpSpPr bwMode="auto">
          <a:xfrm>
            <a:off x="3986213" y="1924050"/>
            <a:ext cx="1414462" cy="1074738"/>
            <a:chOff x="0" y="0"/>
            <a:chExt cx="1415772" cy="1075120"/>
          </a:xfrm>
        </p:grpSpPr>
        <p:sp>
          <p:nvSpPr>
            <p:cNvPr id="115" name="TextBox 19"/>
            <p:cNvSpPr txBox="1">
              <a:spLocks noChangeArrowheads="1"/>
            </p:cNvSpPr>
            <p:nvPr/>
          </p:nvSpPr>
          <p:spPr bwMode="auto">
            <a:xfrm>
              <a:off x="0" y="798121"/>
              <a:ext cx="141577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r>
                <a:rPr lang="zh-CN" sz="1200">
                  <a:solidFill>
                    <a:srgbClr val="FFFFFF"/>
                  </a:solidFill>
                  <a:latin typeface="微软雅黑" pitchFamily="34" charset="-122"/>
                  <a:ea typeface="微软雅黑" pitchFamily="34" charset="-122"/>
                </a:rPr>
                <a:t>点击添加文本内容</a:t>
              </a:r>
            </a:p>
          </p:txBody>
        </p:sp>
        <p:sp>
          <p:nvSpPr>
            <p:cNvPr id="116" name="TextBox 17"/>
            <p:cNvSpPr txBox="1">
              <a:spLocks noChangeArrowheads="1"/>
            </p:cNvSpPr>
            <p:nvPr/>
          </p:nvSpPr>
          <p:spPr bwMode="auto">
            <a:xfrm>
              <a:off x="0" y="532080"/>
              <a:ext cx="141577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r>
                <a:rPr lang="zh-CN" sz="1200" dirty="0">
                  <a:solidFill>
                    <a:srgbClr val="FFFFFF"/>
                  </a:solidFill>
                  <a:latin typeface="微软雅黑" pitchFamily="34" charset="-122"/>
                  <a:ea typeface="微软雅黑" pitchFamily="34" charset="-122"/>
                </a:rPr>
                <a:t>点击添加文本内容</a:t>
              </a:r>
            </a:p>
          </p:txBody>
        </p:sp>
        <p:sp>
          <p:nvSpPr>
            <p:cNvPr id="117" name="TextBox 15"/>
            <p:cNvSpPr txBox="1">
              <a:spLocks noChangeArrowheads="1"/>
            </p:cNvSpPr>
            <p:nvPr/>
          </p:nvSpPr>
          <p:spPr bwMode="auto">
            <a:xfrm>
              <a:off x="0" y="266040"/>
              <a:ext cx="141577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r>
                <a:rPr lang="zh-CN" sz="1200">
                  <a:solidFill>
                    <a:srgbClr val="FFFFFF"/>
                  </a:solidFill>
                  <a:latin typeface="微软雅黑" pitchFamily="34" charset="-122"/>
                  <a:ea typeface="微软雅黑" pitchFamily="34" charset="-122"/>
                </a:rPr>
                <a:t>点击添加文本内容</a:t>
              </a:r>
            </a:p>
          </p:txBody>
        </p:sp>
        <p:sp>
          <p:nvSpPr>
            <p:cNvPr id="118" name="TextBox 13"/>
            <p:cNvSpPr txBox="1">
              <a:spLocks noChangeArrowheads="1"/>
            </p:cNvSpPr>
            <p:nvPr/>
          </p:nvSpPr>
          <p:spPr bwMode="auto">
            <a:xfrm>
              <a:off x="0" y="0"/>
              <a:ext cx="141577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r>
                <a:rPr lang="zh-CN" sz="1200" dirty="0">
                  <a:solidFill>
                    <a:srgbClr val="FFFFFF"/>
                  </a:solidFill>
                  <a:latin typeface="微软雅黑" pitchFamily="34" charset="-122"/>
                  <a:ea typeface="微软雅黑" pitchFamily="34" charset="-122"/>
                </a:rPr>
                <a:t>点击添加文本内容</a:t>
              </a:r>
            </a:p>
          </p:txBody>
        </p:sp>
      </p:grpSp>
      <p:sp>
        <p:nvSpPr>
          <p:cNvPr id="119" name="矩形 16"/>
          <p:cNvSpPr>
            <a:spLocks noChangeArrowheads="1"/>
          </p:cNvSpPr>
          <p:nvPr/>
        </p:nvSpPr>
        <p:spPr bwMode="auto">
          <a:xfrm>
            <a:off x="1096487" y="1266652"/>
            <a:ext cx="90281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lvl="0">
              <a:defRPr/>
            </a:pPr>
            <a:r>
              <a:rPr lang="zh-CN" altLang="en-US" b="1" kern="0" dirty="0">
                <a:latin typeface="+mj-ea"/>
              </a:rPr>
              <a:t>填加文字</a:t>
            </a:r>
            <a:endParaRPr lang="en-US" altLang="zh-CN" b="1" kern="0" dirty="0">
              <a:latin typeface="+mj-ea"/>
            </a:endParaRPr>
          </a:p>
        </p:txBody>
      </p:sp>
    </p:spTree>
    <p:extLst>
      <p:ext uri="{BB962C8B-B14F-4D97-AF65-F5344CB8AC3E}">
        <p14:creationId xmlns:p14="http://schemas.microsoft.com/office/powerpoint/2010/main" val="2990305915"/>
      </p:ext>
    </p:extLst>
  </p:cSld>
  <p:clrMapOvr>
    <a:masterClrMapping/>
  </p:clrMapOvr>
  <mc:AlternateContent xmlns:mc="http://schemas.openxmlformats.org/markup-compatibility/2006" xmlns:p14="http://schemas.microsoft.com/office/powerpoint/2010/main">
    <mc:Choice Requires="p14">
      <p:transition spd="slow" p14:dur="1600" advTm="0">
        <p14:gallery dir="l"/>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left)">
                                      <p:cBhvr>
                                        <p:cTn id="7" dur="500"/>
                                        <p:tgtEl>
                                          <p:spTgt spid="33"/>
                                        </p:tgtEl>
                                      </p:cBhvr>
                                    </p:animEffect>
                                  </p:childTnLst>
                                </p:cTn>
                              </p:par>
                              <p:par>
                                <p:cTn id="8" presetID="2" presetClass="entr" presetSubtype="8" fill="hold" grpId="0" nodeType="withEffect">
                                  <p:stCondLst>
                                    <p:cond delay="0"/>
                                  </p:stCondLst>
                                  <p:childTnLst>
                                    <p:set>
                                      <p:cBhvr>
                                        <p:cTn id="9" dur="1" fill="hold">
                                          <p:stCondLst>
                                            <p:cond delay="0"/>
                                          </p:stCondLst>
                                        </p:cTn>
                                        <p:tgtEl>
                                          <p:spTgt spid="109"/>
                                        </p:tgtEl>
                                        <p:attrNameLst>
                                          <p:attrName>style.visibility</p:attrName>
                                        </p:attrNameLst>
                                      </p:cBhvr>
                                      <p:to>
                                        <p:strVal val="visible"/>
                                      </p:to>
                                    </p:set>
                                    <p:anim calcmode="lin" valueType="num">
                                      <p:cBhvr additive="base">
                                        <p:cTn id="10" dur="500" fill="hold"/>
                                        <p:tgtEl>
                                          <p:spTgt spid="109"/>
                                        </p:tgtEl>
                                        <p:attrNameLst>
                                          <p:attrName>ppt_x</p:attrName>
                                        </p:attrNameLst>
                                      </p:cBhvr>
                                      <p:tavLst>
                                        <p:tav tm="0">
                                          <p:val>
                                            <p:strVal val="0-#ppt_w/2"/>
                                          </p:val>
                                        </p:tav>
                                        <p:tav tm="100000">
                                          <p:val>
                                            <p:strVal val="#ppt_x"/>
                                          </p:val>
                                        </p:tav>
                                      </p:tavLst>
                                    </p:anim>
                                    <p:anim calcmode="lin" valueType="num">
                                      <p:cBhvr additive="base">
                                        <p:cTn id="11" dur="500" fill="hold"/>
                                        <p:tgtEl>
                                          <p:spTgt spid="109"/>
                                        </p:tgtEl>
                                        <p:attrNameLst>
                                          <p:attrName>ppt_y</p:attrName>
                                        </p:attrNameLst>
                                      </p:cBhvr>
                                      <p:tavLst>
                                        <p:tav tm="0">
                                          <p:val>
                                            <p:strVal val="#ppt_y"/>
                                          </p:val>
                                        </p:tav>
                                        <p:tav tm="100000">
                                          <p:val>
                                            <p:strVal val="#ppt_y"/>
                                          </p:val>
                                        </p:tav>
                                      </p:tavLst>
                                    </p:anim>
                                  </p:childTnLst>
                                </p:cTn>
                              </p:par>
                              <p:par>
                                <p:cTn id="12" presetID="2" presetClass="entr" presetSubtype="2" fill="hold" grpId="0" nodeType="withEffect">
                                  <p:stCondLst>
                                    <p:cond delay="0"/>
                                  </p:stCondLst>
                                  <p:childTnLst>
                                    <p:set>
                                      <p:cBhvr>
                                        <p:cTn id="13" dur="1" fill="hold">
                                          <p:stCondLst>
                                            <p:cond delay="0"/>
                                          </p:stCondLst>
                                        </p:cTn>
                                        <p:tgtEl>
                                          <p:spTgt spid="108"/>
                                        </p:tgtEl>
                                        <p:attrNameLst>
                                          <p:attrName>style.visibility</p:attrName>
                                        </p:attrNameLst>
                                      </p:cBhvr>
                                      <p:to>
                                        <p:strVal val="visible"/>
                                      </p:to>
                                    </p:set>
                                    <p:anim calcmode="lin" valueType="num">
                                      <p:cBhvr additive="base">
                                        <p:cTn id="14" dur="500" fill="hold"/>
                                        <p:tgtEl>
                                          <p:spTgt spid="108"/>
                                        </p:tgtEl>
                                        <p:attrNameLst>
                                          <p:attrName>ppt_x</p:attrName>
                                        </p:attrNameLst>
                                      </p:cBhvr>
                                      <p:tavLst>
                                        <p:tav tm="0">
                                          <p:val>
                                            <p:strVal val="1+#ppt_w/2"/>
                                          </p:val>
                                        </p:tav>
                                        <p:tav tm="100000">
                                          <p:val>
                                            <p:strVal val="#ppt_x"/>
                                          </p:val>
                                        </p:tav>
                                      </p:tavLst>
                                    </p:anim>
                                    <p:anim calcmode="lin" valueType="num">
                                      <p:cBhvr additive="base">
                                        <p:cTn id="15" dur="500" fill="hold"/>
                                        <p:tgtEl>
                                          <p:spTgt spid="108"/>
                                        </p:tgtEl>
                                        <p:attrNameLst>
                                          <p:attrName>ppt_y</p:attrName>
                                        </p:attrNameLst>
                                      </p:cBhvr>
                                      <p:tavLst>
                                        <p:tav tm="0">
                                          <p:val>
                                            <p:strVal val="#ppt_y"/>
                                          </p:val>
                                        </p:tav>
                                        <p:tav tm="100000">
                                          <p:val>
                                            <p:strVal val="#ppt_y"/>
                                          </p:val>
                                        </p:tav>
                                      </p:tavLst>
                                    </p:anim>
                                  </p:childTnLst>
                                </p:cTn>
                              </p:par>
                              <p:par>
                                <p:cTn id="16" presetID="12" presetClass="entr" presetSubtype="4" fill="hold" nodeType="withEffect">
                                  <p:stCondLst>
                                    <p:cond delay="100"/>
                                  </p:stCondLst>
                                  <p:childTnLst>
                                    <p:set>
                                      <p:cBhvr>
                                        <p:cTn id="17" dur="1" fill="hold">
                                          <p:stCondLst>
                                            <p:cond delay="0"/>
                                          </p:stCondLst>
                                        </p:cTn>
                                        <p:tgtEl>
                                          <p:spTgt spid="107"/>
                                        </p:tgtEl>
                                        <p:attrNameLst>
                                          <p:attrName>style.visibility</p:attrName>
                                        </p:attrNameLst>
                                      </p:cBhvr>
                                      <p:to>
                                        <p:strVal val="visible"/>
                                      </p:to>
                                    </p:set>
                                    <p:anim calcmode="lin" valueType="num">
                                      <p:cBhvr additive="base">
                                        <p:cTn id="18" dur="500"/>
                                        <p:tgtEl>
                                          <p:spTgt spid="107"/>
                                        </p:tgtEl>
                                        <p:attrNameLst>
                                          <p:attrName>ppt_y</p:attrName>
                                        </p:attrNameLst>
                                      </p:cBhvr>
                                      <p:tavLst>
                                        <p:tav tm="0">
                                          <p:val>
                                            <p:strVal val="#ppt_y+#ppt_h*1.125000"/>
                                          </p:val>
                                        </p:tav>
                                        <p:tav tm="100000">
                                          <p:val>
                                            <p:strVal val="#ppt_y"/>
                                          </p:val>
                                        </p:tav>
                                      </p:tavLst>
                                    </p:anim>
                                    <p:animEffect transition="in" filter="wipe(up)">
                                      <p:cBhvr>
                                        <p:cTn id="19" dur="500"/>
                                        <p:tgtEl>
                                          <p:spTgt spid="107"/>
                                        </p:tgtEl>
                                      </p:cBhvr>
                                    </p:animEffect>
                                  </p:childTnLst>
                                </p:cTn>
                              </p:par>
                              <p:par>
                                <p:cTn id="20" presetID="22" presetClass="entr" presetSubtype="1" fill="hold" nodeType="withEffect">
                                  <p:stCondLst>
                                    <p:cond delay="300"/>
                                  </p:stCondLst>
                                  <p:childTnLst>
                                    <p:set>
                                      <p:cBhvr>
                                        <p:cTn id="21" dur="1" fill="hold">
                                          <p:stCondLst>
                                            <p:cond delay="0"/>
                                          </p:stCondLst>
                                        </p:cTn>
                                        <p:tgtEl>
                                          <p:spTgt spid="114"/>
                                        </p:tgtEl>
                                        <p:attrNameLst>
                                          <p:attrName>style.visibility</p:attrName>
                                        </p:attrNameLst>
                                      </p:cBhvr>
                                      <p:to>
                                        <p:strVal val="visible"/>
                                      </p:to>
                                    </p:set>
                                    <p:animEffect transition="in" filter="wipe(up)">
                                      <p:cBhvr>
                                        <p:cTn id="22" dur="500"/>
                                        <p:tgtEl>
                                          <p:spTgt spid="114"/>
                                        </p:tgtEl>
                                      </p:cBhvr>
                                    </p:animEffect>
                                  </p:childTnLst>
                                </p:cTn>
                              </p:par>
                              <p:par>
                                <p:cTn id="23" presetID="22" presetClass="entr" presetSubtype="1" fill="hold" nodeType="withEffect">
                                  <p:stCondLst>
                                    <p:cond delay="500"/>
                                  </p:stCondLst>
                                  <p:childTnLst>
                                    <p:set>
                                      <p:cBhvr>
                                        <p:cTn id="24" dur="1" fill="hold">
                                          <p:stCondLst>
                                            <p:cond delay="0"/>
                                          </p:stCondLst>
                                        </p:cTn>
                                        <p:tgtEl>
                                          <p:spTgt spid="110"/>
                                        </p:tgtEl>
                                        <p:attrNameLst>
                                          <p:attrName>style.visibility</p:attrName>
                                        </p:attrNameLst>
                                      </p:cBhvr>
                                      <p:to>
                                        <p:strVal val="visible"/>
                                      </p:to>
                                    </p:set>
                                    <p:animEffect transition="in" filter="wipe(up)">
                                      <p:cBhvr>
                                        <p:cTn id="25" dur="500"/>
                                        <p:tgtEl>
                                          <p:spTgt spid="110"/>
                                        </p:tgtEl>
                                      </p:cBhvr>
                                    </p:animEffect>
                                  </p:childTnLst>
                                </p:cTn>
                              </p:par>
                              <p:par>
                                <p:cTn id="26" presetID="10" presetClass="entr" presetSubtype="0" fill="hold" grpId="0" nodeType="withEffect">
                                  <p:stCondLst>
                                    <p:cond delay="600"/>
                                  </p:stCondLst>
                                  <p:childTnLst>
                                    <p:set>
                                      <p:cBhvr>
                                        <p:cTn id="27" dur="1" fill="hold">
                                          <p:stCondLst>
                                            <p:cond delay="0"/>
                                          </p:stCondLst>
                                        </p:cTn>
                                        <p:tgtEl>
                                          <p:spTgt spid="113"/>
                                        </p:tgtEl>
                                        <p:attrNameLst>
                                          <p:attrName>style.visibility</p:attrName>
                                        </p:attrNameLst>
                                      </p:cBhvr>
                                      <p:to>
                                        <p:strVal val="visible"/>
                                      </p:to>
                                    </p:set>
                                    <p:animEffect transition="in" filter="fade">
                                      <p:cBhvr>
                                        <p:cTn id="28" dur="500"/>
                                        <p:tgtEl>
                                          <p:spTgt spid="113"/>
                                        </p:tgtEl>
                                      </p:cBhvr>
                                    </p:animEffect>
                                  </p:childTnLst>
                                </p:cTn>
                              </p:par>
                              <p:par>
                                <p:cTn id="29" presetID="12" presetClass="entr" presetSubtype="8" fill="hold" grpId="0" nodeType="withEffect">
                                  <p:stCondLst>
                                    <p:cond delay="800"/>
                                  </p:stCondLst>
                                  <p:childTnLst>
                                    <p:set>
                                      <p:cBhvr>
                                        <p:cTn id="30" dur="1" fill="hold">
                                          <p:stCondLst>
                                            <p:cond delay="0"/>
                                          </p:stCondLst>
                                        </p:cTn>
                                        <p:tgtEl>
                                          <p:spTgt spid="111"/>
                                        </p:tgtEl>
                                        <p:attrNameLst>
                                          <p:attrName>style.visibility</p:attrName>
                                        </p:attrNameLst>
                                      </p:cBhvr>
                                      <p:to>
                                        <p:strVal val="visible"/>
                                      </p:to>
                                    </p:set>
                                    <p:anim calcmode="lin" valueType="num">
                                      <p:cBhvr additive="base">
                                        <p:cTn id="31" dur="500"/>
                                        <p:tgtEl>
                                          <p:spTgt spid="111"/>
                                        </p:tgtEl>
                                        <p:attrNameLst>
                                          <p:attrName>ppt_x</p:attrName>
                                        </p:attrNameLst>
                                      </p:cBhvr>
                                      <p:tavLst>
                                        <p:tav tm="0">
                                          <p:val>
                                            <p:strVal val="#ppt_x-#ppt_w*1.125000"/>
                                          </p:val>
                                        </p:tav>
                                        <p:tav tm="100000">
                                          <p:val>
                                            <p:strVal val="#ppt_x"/>
                                          </p:val>
                                        </p:tav>
                                      </p:tavLst>
                                    </p:anim>
                                    <p:animEffect transition="in" filter="wipe(right)">
                                      <p:cBhvr>
                                        <p:cTn id="32" dur="500"/>
                                        <p:tgtEl>
                                          <p:spTgt spid="111"/>
                                        </p:tgtEl>
                                      </p:cBhvr>
                                    </p:animEffect>
                                  </p:childTnLst>
                                </p:cTn>
                              </p:par>
                              <p:par>
                                <p:cTn id="33" presetID="2" presetClass="entr" presetSubtype="2" fill="hold" grpId="0" nodeType="withEffect">
                                  <p:stCondLst>
                                    <p:cond delay="800"/>
                                  </p:stCondLst>
                                  <p:childTnLst>
                                    <p:set>
                                      <p:cBhvr>
                                        <p:cTn id="34" dur="1" fill="hold">
                                          <p:stCondLst>
                                            <p:cond delay="0"/>
                                          </p:stCondLst>
                                        </p:cTn>
                                        <p:tgtEl>
                                          <p:spTgt spid="112"/>
                                        </p:tgtEl>
                                        <p:attrNameLst>
                                          <p:attrName>style.visibility</p:attrName>
                                        </p:attrNameLst>
                                      </p:cBhvr>
                                      <p:to>
                                        <p:strVal val="visible"/>
                                      </p:to>
                                    </p:set>
                                    <p:anim calcmode="lin" valueType="num">
                                      <p:cBhvr additive="base">
                                        <p:cTn id="35" dur="500" fill="hold"/>
                                        <p:tgtEl>
                                          <p:spTgt spid="112"/>
                                        </p:tgtEl>
                                        <p:attrNameLst>
                                          <p:attrName>ppt_x</p:attrName>
                                        </p:attrNameLst>
                                      </p:cBhvr>
                                      <p:tavLst>
                                        <p:tav tm="0">
                                          <p:val>
                                            <p:strVal val="1+#ppt_w/2"/>
                                          </p:val>
                                        </p:tav>
                                        <p:tav tm="100000">
                                          <p:val>
                                            <p:strVal val="#ppt_x"/>
                                          </p:val>
                                        </p:tav>
                                      </p:tavLst>
                                    </p:anim>
                                    <p:anim calcmode="lin" valueType="num">
                                      <p:cBhvr additive="base">
                                        <p:cTn id="36" dur="500" fill="hold"/>
                                        <p:tgtEl>
                                          <p:spTgt spid="112"/>
                                        </p:tgtEl>
                                        <p:attrNameLst>
                                          <p:attrName>ppt_y</p:attrName>
                                        </p:attrNameLst>
                                      </p:cBhvr>
                                      <p:tavLst>
                                        <p:tav tm="0">
                                          <p:val>
                                            <p:strVal val="#ppt_y"/>
                                          </p:val>
                                        </p:tav>
                                        <p:tav tm="100000">
                                          <p:val>
                                            <p:strVal val="#ppt_y"/>
                                          </p:val>
                                        </p:tav>
                                      </p:tavLst>
                                    </p:anim>
                                  </p:childTnLst>
                                </p:cTn>
                              </p:par>
                              <p:par>
                                <p:cTn id="37" presetID="12" presetClass="entr" presetSubtype="4" fill="hold" grpId="0" nodeType="withEffect">
                                  <p:stCondLst>
                                    <p:cond delay="0"/>
                                  </p:stCondLst>
                                  <p:childTnLst>
                                    <p:set>
                                      <p:cBhvr>
                                        <p:cTn id="38" dur="1" fill="hold">
                                          <p:stCondLst>
                                            <p:cond delay="0"/>
                                          </p:stCondLst>
                                        </p:cTn>
                                        <p:tgtEl>
                                          <p:spTgt spid="119"/>
                                        </p:tgtEl>
                                        <p:attrNameLst>
                                          <p:attrName>style.visibility</p:attrName>
                                        </p:attrNameLst>
                                      </p:cBhvr>
                                      <p:to>
                                        <p:strVal val="visible"/>
                                      </p:to>
                                    </p:set>
                                    <p:anim calcmode="lin" valueType="num">
                                      <p:cBhvr additive="base">
                                        <p:cTn id="39" dur="500"/>
                                        <p:tgtEl>
                                          <p:spTgt spid="119"/>
                                        </p:tgtEl>
                                        <p:attrNameLst>
                                          <p:attrName>ppt_y</p:attrName>
                                        </p:attrNameLst>
                                      </p:cBhvr>
                                      <p:tavLst>
                                        <p:tav tm="0">
                                          <p:val>
                                            <p:strVal val="#ppt_y+#ppt_h*1.125000"/>
                                          </p:val>
                                        </p:tav>
                                        <p:tav tm="100000">
                                          <p:val>
                                            <p:strVal val="#ppt_y"/>
                                          </p:val>
                                        </p:tav>
                                      </p:tavLst>
                                    </p:anim>
                                    <p:animEffect transition="in" filter="wipe(up)">
                                      <p:cBhvr>
                                        <p:cTn id="40" dur="500"/>
                                        <p:tgtEl>
                                          <p:spTgt spid="1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108" grpId="0" animBg="1" autoUpdateAnimBg="0"/>
      <p:bldP spid="109" grpId="0" animBg="1" autoUpdateAnimBg="0"/>
      <p:bldP spid="111" grpId="0" autoUpdateAnimBg="0"/>
      <p:bldP spid="112" grpId="0" autoUpdateAnimBg="0"/>
      <p:bldP spid="113" grpId="0" autoUpdateAnimBg="0"/>
      <p:bldP spid="119" grpId="0" autoUpdateAnimBg="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文本框 10"/>
          <p:cNvSpPr txBox="1">
            <a:spLocks noChangeArrowheads="1"/>
          </p:cNvSpPr>
          <p:nvPr/>
        </p:nvSpPr>
        <p:spPr bwMode="auto">
          <a:xfrm>
            <a:off x="971600" y="208664"/>
            <a:ext cx="3510057" cy="346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1" tIns="34285" rIns="68571" bIns="34285">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r>
              <a:rPr lang="zh-CN" altLang="en-US" sz="1800" b="1" dirty="0" smtClean="0">
                <a:latin typeface="+mn-ea"/>
                <a:ea typeface="+mn-ea"/>
              </a:rPr>
              <a:t>添加文字内容</a:t>
            </a:r>
            <a:r>
              <a:rPr lang="zh-CN" altLang="en-US" sz="1200" b="1" dirty="0" smtClean="0">
                <a:latin typeface="+mn-ea"/>
                <a:ea typeface="+mn-ea"/>
              </a:rPr>
              <a:t>（</a:t>
            </a:r>
            <a:r>
              <a:rPr lang="zh-CN" altLang="en-US" sz="1200" b="1" dirty="0">
                <a:latin typeface="+mn-ea"/>
                <a:ea typeface="+mn-ea"/>
              </a:rPr>
              <a:t>文字可以编辑）</a:t>
            </a:r>
            <a:endParaRPr lang="zh-CN" altLang="en-US" sz="1200" b="1" dirty="0">
              <a:latin typeface="+mn-ea"/>
              <a:ea typeface="+mn-ea"/>
              <a:cs typeface="+mn-ea"/>
              <a:sym typeface="+mn-lt"/>
            </a:endParaRPr>
          </a:p>
        </p:txBody>
      </p:sp>
      <p:grpSp>
        <p:nvGrpSpPr>
          <p:cNvPr id="9" name="Group 40"/>
          <p:cNvGrpSpPr/>
          <p:nvPr/>
        </p:nvGrpSpPr>
        <p:grpSpPr>
          <a:xfrm>
            <a:off x="493811" y="978040"/>
            <a:ext cx="2087309" cy="1253081"/>
            <a:chOff x="1441450" y="1398043"/>
            <a:chExt cx="2019300" cy="1211904"/>
          </a:xfrm>
        </p:grpSpPr>
        <p:sp>
          <p:nvSpPr>
            <p:cNvPr id="10" name="Text Placeholder 2"/>
            <p:cNvSpPr txBox="1">
              <a:spLocks/>
            </p:cNvSpPr>
            <p:nvPr/>
          </p:nvSpPr>
          <p:spPr>
            <a:xfrm>
              <a:off x="1441450" y="1398043"/>
              <a:ext cx="2019300" cy="285799"/>
            </a:xfrm>
            <a:prstGeom prst="rect">
              <a:avLst/>
            </a:prstGeom>
          </p:spPr>
          <p:txBody>
            <a:bodyPr vert="horz"/>
            <a:lstStyle>
              <a:lvl1pPr marL="0" indent="0" algn="l" defTabSz="457200" rtl="0" eaLnBrk="1" latinLnBrk="0" hangingPunct="1">
                <a:spcBef>
                  <a:spcPct val="20000"/>
                </a:spcBef>
                <a:buFont typeface="Arial"/>
                <a:buNone/>
                <a:defRPr sz="1200" kern="1200" baseline="0">
                  <a:solidFill>
                    <a:schemeClr val="tx1">
                      <a:lumMod val="65000"/>
                      <a:lumOff val="35000"/>
                    </a:schemeClr>
                  </a:solidFill>
                  <a:latin typeface="Roboto condensed"/>
                  <a:ea typeface="+mn-ea"/>
                  <a:cs typeface="Roboto condensed"/>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40000"/>
                </a:lnSpc>
              </a:pPr>
              <a:r>
                <a:rPr lang="zh-CN" altLang="en-US" sz="2000" b="1" dirty="0">
                  <a:solidFill>
                    <a:schemeClr val="tx1">
                      <a:lumMod val="85000"/>
                      <a:lumOff val="15000"/>
                    </a:schemeClr>
                  </a:solidFill>
                  <a:latin typeface="微软雅黑" pitchFamily="34" charset="-122"/>
                  <a:ea typeface="微软雅黑" pitchFamily="34" charset="-122"/>
                </a:rPr>
                <a:t>添加文字</a:t>
              </a:r>
              <a:endParaRPr lang="en-US" altLang="zh-CN" sz="2000" b="1" dirty="0">
                <a:solidFill>
                  <a:schemeClr val="tx1">
                    <a:lumMod val="85000"/>
                    <a:lumOff val="15000"/>
                  </a:schemeClr>
                </a:solidFill>
                <a:latin typeface="微软雅黑" pitchFamily="34" charset="-122"/>
                <a:ea typeface="微软雅黑" pitchFamily="34" charset="-122"/>
              </a:endParaRPr>
            </a:p>
          </p:txBody>
        </p:sp>
        <p:sp>
          <p:nvSpPr>
            <p:cNvPr id="11" name="Text Placeholder 8"/>
            <p:cNvSpPr txBox="1">
              <a:spLocks/>
            </p:cNvSpPr>
            <p:nvPr/>
          </p:nvSpPr>
          <p:spPr>
            <a:xfrm>
              <a:off x="1441450" y="1775301"/>
              <a:ext cx="2019300" cy="834646"/>
            </a:xfrm>
            <a:prstGeom prst="rect">
              <a:avLst/>
            </a:prstGeom>
          </p:spPr>
          <p:txBody>
            <a:bodyPr vert="horz"/>
            <a:lstStyle>
              <a:lvl1pPr marL="0" indent="0" algn="l" defTabSz="457200" rtl="0" eaLnBrk="1" latinLnBrk="0" hangingPunct="1">
                <a:lnSpc>
                  <a:spcPct val="120000"/>
                </a:lnSpc>
                <a:spcBef>
                  <a:spcPct val="20000"/>
                </a:spcBef>
                <a:buFont typeface="Arial"/>
                <a:buNone/>
                <a:defRPr sz="800" kern="1200" baseline="0">
                  <a:solidFill>
                    <a:schemeClr val="bg1">
                      <a:lumMod val="50000"/>
                    </a:schemeClr>
                  </a:solidFill>
                  <a:latin typeface="Roboto condensed"/>
                  <a:ea typeface="+mn-ea"/>
                  <a:cs typeface="Roboto condensed"/>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00000"/>
                </a:lnSpc>
              </a:pPr>
              <a:r>
                <a:rPr lang="zh-CN" altLang="en-US" sz="1050" dirty="0">
                  <a:solidFill>
                    <a:schemeClr val="tx1">
                      <a:lumMod val="85000"/>
                      <a:lumOff val="15000"/>
                    </a:schemeClr>
                  </a:solidFill>
                  <a:latin typeface="微软雅黑" pitchFamily="34" charset="-122"/>
                  <a:ea typeface="微软雅黑" pitchFamily="34" charset="-122"/>
                </a:rPr>
                <a:t>点击添加文字内容点击添加文字内容点击添加文字内容点击添加文字内容点击添加文字内容</a:t>
              </a:r>
              <a:endParaRPr lang="en-US" altLang="zh-CN" sz="1050" dirty="0">
                <a:solidFill>
                  <a:schemeClr val="tx1">
                    <a:lumMod val="85000"/>
                    <a:lumOff val="15000"/>
                  </a:schemeClr>
                </a:solidFill>
                <a:latin typeface="微软雅黑" pitchFamily="34" charset="-122"/>
                <a:ea typeface="微软雅黑" pitchFamily="34" charset="-122"/>
              </a:endParaRPr>
            </a:p>
          </p:txBody>
        </p:sp>
      </p:grpSp>
      <p:grpSp>
        <p:nvGrpSpPr>
          <p:cNvPr id="12" name="Group 43"/>
          <p:cNvGrpSpPr/>
          <p:nvPr/>
        </p:nvGrpSpPr>
        <p:grpSpPr>
          <a:xfrm>
            <a:off x="493809" y="2941425"/>
            <a:ext cx="2087310" cy="1387083"/>
            <a:chOff x="1441449" y="1375177"/>
            <a:chExt cx="2019301" cy="1341502"/>
          </a:xfrm>
        </p:grpSpPr>
        <p:sp>
          <p:nvSpPr>
            <p:cNvPr id="13" name="Text Placeholder 2"/>
            <p:cNvSpPr txBox="1">
              <a:spLocks/>
            </p:cNvSpPr>
            <p:nvPr/>
          </p:nvSpPr>
          <p:spPr>
            <a:xfrm>
              <a:off x="1441450" y="1375177"/>
              <a:ext cx="2019300" cy="285799"/>
            </a:xfrm>
            <a:prstGeom prst="rect">
              <a:avLst/>
            </a:prstGeom>
          </p:spPr>
          <p:txBody>
            <a:bodyPr vert="horz"/>
            <a:lstStyle>
              <a:defPPr>
                <a:defRPr lang="zh-CN"/>
              </a:defPPr>
              <a:lvl1pPr indent="0" defTabSz="457200">
                <a:lnSpc>
                  <a:spcPct val="140000"/>
                </a:lnSpc>
                <a:spcBef>
                  <a:spcPct val="20000"/>
                </a:spcBef>
                <a:buFont typeface="Arial"/>
                <a:buNone/>
                <a:defRPr sz="2400" baseline="0">
                  <a:gradFill>
                    <a:gsLst>
                      <a:gs pos="0">
                        <a:schemeClr val="bg1">
                          <a:shade val="30000"/>
                          <a:satMod val="115000"/>
                        </a:schemeClr>
                      </a:gs>
                      <a:gs pos="50000">
                        <a:schemeClr val="bg1">
                          <a:shade val="67500"/>
                          <a:satMod val="115000"/>
                        </a:schemeClr>
                      </a:gs>
                      <a:gs pos="100000">
                        <a:schemeClr val="bg1">
                          <a:shade val="100000"/>
                          <a:satMod val="115000"/>
                        </a:schemeClr>
                      </a:gs>
                    </a:gsLst>
                    <a:lin ang="16200000" scaled="1"/>
                  </a:gradFill>
                  <a:latin typeface="微软雅黑" pitchFamily="34" charset="-122"/>
                  <a:ea typeface="微软雅黑" pitchFamily="34" charset="-122"/>
                  <a:cs typeface="Roboto condensed"/>
                </a:defRPr>
              </a:lvl1pPr>
              <a:lvl2pPr marL="742950" indent="-285750" defTabSz="457200">
                <a:spcBef>
                  <a:spcPct val="20000"/>
                </a:spcBef>
                <a:buFont typeface="Arial"/>
                <a:buChar char="–"/>
                <a:defRPr sz="2800"/>
              </a:lvl2pPr>
              <a:lvl3pPr marL="1143000" indent="-228600" defTabSz="457200">
                <a:spcBef>
                  <a:spcPct val="20000"/>
                </a:spcBef>
                <a:buFont typeface="Arial"/>
                <a:buChar char="•"/>
                <a:defRPr sz="2400"/>
              </a:lvl3pPr>
              <a:lvl4pPr marL="1600200" indent="-228600" defTabSz="457200">
                <a:spcBef>
                  <a:spcPct val="20000"/>
                </a:spcBef>
                <a:buFont typeface="Arial"/>
                <a:buChar char="–"/>
                <a:defRPr sz="2000"/>
              </a:lvl4pPr>
              <a:lvl5pPr marL="2057400" indent="-228600" defTabSz="457200">
                <a:spcBef>
                  <a:spcPct val="20000"/>
                </a:spcBef>
                <a:buFont typeface="Arial"/>
                <a:buChar char="»"/>
                <a:defRPr sz="2000"/>
              </a:lvl5pPr>
              <a:lvl6pPr marL="2514600" indent="-228600" defTabSz="457200">
                <a:spcBef>
                  <a:spcPct val="20000"/>
                </a:spcBef>
                <a:buFont typeface="Arial"/>
                <a:buChar char="•"/>
                <a:defRPr sz="2000"/>
              </a:lvl6pPr>
              <a:lvl7pPr marL="2971800" indent="-228600" defTabSz="457200">
                <a:spcBef>
                  <a:spcPct val="20000"/>
                </a:spcBef>
                <a:buFont typeface="Arial"/>
                <a:buChar char="•"/>
                <a:defRPr sz="2000"/>
              </a:lvl7pPr>
              <a:lvl8pPr marL="3429000" indent="-228600" defTabSz="457200">
                <a:spcBef>
                  <a:spcPct val="20000"/>
                </a:spcBef>
                <a:buFont typeface="Arial"/>
                <a:buChar char="•"/>
                <a:defRPr sz="2000"/>
              </a:lvl8pPr>
              <a:lvl9pPr marL="3886200" indent="-228600" defTabSz="457200">
                <a:spcBef>
                  <a:spcPct val="20000"/>
                </a:spcBef>
                <a:buFont typeface="Arial"/>
                <a:buChar char="•"/>
                <a:defRPr sz="2000"/>
              </a:lvl9pPr>
            </a:lstStyle>
            <a:p>
              <a:r>
                <a:rPr lang="zh-CN" altLang="en-US" sz="2000" b="1" dirty="0">
                  <a:solidFill>
                    <a:schemeClr val="tx1">
                      <a:lumMod val="85000"/>
                      <a:lumOff val="15000"/>
                    </a:schemeClr>
                  </a:solidFill>
                </a:rPr>
                <a:t>添加文字</a:t>
              </a:r>
              <a:endParaRPr lang="en-US" altLang="zh-CN" sz="2000" b="1" dirty="0">
                <a:solidFill>
                  <a:schemeClr val="tx1">
                    <a:lumMod val="85000"/>
                    <a:lumOff val="15000"/>
                  </a:schemeClr>
                </a:solidFill>
              </a:endParaRPr>
            </a:p>
          </p:txBody>
        </p:sp>
        <p:sp>
          <p:nvSpPr>
            <p:cNvPr id="14" name="Text Placeholder 8"/>
            <p:cNvSpPr txBox="1">
              <a:spLocks/>
            </p:cNvSpPr>
            <p:nvPr/>
          </p:nvSpPr>
          <p:spPr>
            <a:xfrm>
              <a:off x="1441449" y="1799482"/>
              <a:ext cx="2019300" cy="917197"/>
            </a:xfrm>
            <a:prstGeom prst="rect">
              <a:avLst/>
            </a:prstGeom>
          </p:spPr>
          <p:txBody>
            <a:bodyPr vert="horz"/>
            <a:lstStyle>
              <a:defPPr>
                <a:defRPr lang="zh-CN"/>
              </a:defPPr>
              <a:lvl1pPr indent="0" defTabSz="457200">
                <a:lnSpc>
                  <a:spcPct val="100000"/>
                </a:lnSpc>
                <a:spcBef>
                  <a:spcPct val="20000"/>
                </a:spcBef>
                <a:buFont typeface="Arial"/>
                <a:buNone/>
                <a:defRPr sz="1400" baseline="0">
                  <a:gradFill>
                    <a:gsLst>
                      <a:gs pos="0">
                        <a:schemeClr val="bg1">
                          <a:shade val="30000"/>
                          <a:satMod val="115000"/>
                        </a:schemeClr>
                      </a:gs>
                      <a:gs pos="50000">
                        <a:schemeClr val="bg1">
                          <a:shade val="67500"/>
                          <a:satMod val="115000"/>
                        </a:schemeClr>
                      </a:gs>
                      <a:gs pos="100000">
                        <a:schemeClr val="bg1">
                          <a:shade val="100000"/>
                          <a:satMod val="115000"/>
                        </a:schemeClr>
                      </a:gs>
                    </a:gsLst>
                    <a:lin ang="16200000" scaled="1"/>
                  </a:gradFill>
                  <a:latin typeface="微软雅黑" pitchFamily="34" charset="-122"/>
                  <a:ea typeface="微软雅黑" pitchFamily="34" charset="-122"/>
                  <a:cs typeface="Roboto condensed"/>
                </a:defRPr>
              </a:lvl1pPr>
              <a:lvl2pPr marL="742950" indent="-285750" defTabSz="457200">
                <a:spcBef>
                  <a:spcPct val="20000"/>
                </a:spcBef>
                <a:buFont typeface="Arial"/>
                <a:buChar char="–"/>
                <a:defRPr sz="2800"/>
              </a:lvl2pPr>
              <a:lvl3pPr marL="1143000" indent="-228600" defTabSz="457200">
                <a:spcBef>
                  <a:spcPct val="20000"/>
                </a:spcBef>
                <a:buFont typeface="Arial"/>
                <a:buChar char="•"/>
                <a:defRPr sz="2400"/>
              </a:lvl3pPr>
              <a:lvl4pPr marL="1600200" indent="-228600" defTabSz="457200">
                <a:spcBef>
                  <a:spcPct val="20000"/>
                </a:spcBef>
                <a:buFont typeface="Arial"/>
                <a:buChar char="–"/>
                <a:defRPr sz="2000"/>
              </a:lvl4pPr>
              <a:lvl5pPr marL="2057400" indent="-228600" defTabSz="457200">
                <a:spcBef>
                  <a:spcPct val="20000"/>
                </a:spcBef>
                <a:buFont typeface="Arial"/>
                <a:buChar char="»"/>
                <a:defRPr sz="2000"/>
              </a:lvl5pPr>
              <a:lvl6pPr marL="2514600" indent="-228600" defTabSz="457200">
                <a:spcBef>
                  <a:spcPct val="20000"/>
                </a:spcBef>
                <a:buFont typeface="Arial"/>
                <a:buChar char="•"/>
                <a:defRPr sz="2000"/>
              </a:lvl6pPr>
              <a:lvl7pPr marL="2971800" indent="-228600" defTabSz="457200">
                <a:spcBef>
                  <a:spcPct val="20000"/>
                </a:spcBef>
                <a:buFont typeface="Arial"/>
                <a:buChar char="•"/>
                <a:defRPr sz="2000"/>
              </a:lvl7pPr>
              <a:lvl8pPr marL="3429000" indent="-228600" defTabSz="457200">
                <a:spcBef>
                  <a:spcPct val="20000"/>
                </a:spcBef>
                <a:buFont typeface="Arial"/>
                <a:buChar char="•"/>
                <a:defRPr sz="2000"/>
              </a:lvl8pPr>
              <a:lvl9pPr marL="3886200" indent="-228600" defTabSz="457200">
                <a:spcBef>
                  <a:spcPct val="20000"/>
                </a:spcBef>
                <a:buFont typeface="Arial"/>
                <a:buChar char="•"/>
                <a:defRPr sz="2000"/>
              </a:lvl9pPr>
            </a:lstStyle>
            <a:p>
              <a:r>
                <a:rPr lang="zh-CN" altLang="en-US" sz="1050" dirty="0">
                  <a:solidFill>
                    <a:schemeClr val="tx1">
                      <a:lumMod val="85000"/>
                      <a:lumOff val="15000"/>
                    </a:schemeClr>
                  </a:solidFill>
                </a:rPr>
                <a:t>点击添加文字内容点击添加文字内容点击添加文字内容点击添加文字内容点击添加文字内容</a:t>
              </a:r>
              <a:endParaRPr lang="en-US" altLang="zh-CN" sz="1050" dirty="0">
                <a:solidFill>
                  <a:schemeClr val="tx1">
                    <a:lumMod val="85000"/>
                    <a:lumOff val="15000"/>
                  </a:schemeClr>
                </a:solidFill>
              </a:endParaRPr>
            </a:p>
          </p:txBody>
        </p:sp>
      </p:grpSp>
      <p:grpSp>
        <p:nvGrpSpPr>
          <p:cNvPr id="15" name="Group 46"/>
          <p:cNvGrpSpPr/>
          <p:nvPr/>
        </p:nvGrpSpPr>
        <p:grpSpPr>
          <a:xfrm>
            <a:off x="6661155" y="978041"/>
            <a:ext cx="2087309" cy="1354219"/>
            <a:chOff x="1342364" y="1398043"/>
            <a:chExt cx="2019300" cy="1309719"/>
          </a:xfrm>
        </p:grpSpPr>
        <p:sp>
          <p:nvSpPr>
            <p:cNvPr id="16" name="Text Placeholder 2"/>
            <p:cNvSpPr txBox="1">
              <a:spLocks/>
            </p:cNvSpPr>
            <p:nvPr/>
          </p:nvSpPr>
          <p:spPr>
            <a:xfrm>
              <a:off x="1342364" y="1398043"/>
              <a:ext cx="2019300" cy="285799"/>
            </a:xfrm>
            <a:prstGeom prst="rect">
              <a:avLst/>
            </a:prstGeom>
          </p:spPr>
          <p:txBody>
            <a:bodyPr vert="horz"/>
            <a:lstStyle>
              <a:defPPr>
                <a:defRPr lang="zh-CN"/>
              </a:defPPr>
              <a:lvl1pPr indent="0" defTabSz="457200">
                <a:lnSpc>
                  <a:spcPct val="140000"/>
                </a:lnSpc>
                <a:spcBef>
                  <a:spcPct val="20000"/>
                </a:spcBef>
                <a:buFont typeface="Arial"/>
                <a:buNone/>
                <a:defRPr sz="2400" baseline="0">
                  <a:gradFill>
                    <a:gsLst>
                      <a:gs pos="0">
                        <a:schemeClr val="bg1">
                          <a:shade val="30000"/>
                          <a:satMod val="115000"/>
                        </a:schemeClr>
                      </a:gs>
                      <a:gs pos="50000">
                        <a:schemeClr val="bg1">
                          <a:shade val="67500"/>
                          <a:satMod val="115000"/>
                        </a:schemeClr>
                      </a:gs>
                      <a:gs pos="100000">
                        <a:schemeClr val="bg1">
                          <a:shade val="100000"/>
                          <a:satMod val="115000"/>
                        </a:schemeClr>
                      </a:gs>
                    </a:gsLst>
                    <a:lin ang="16200000" scaled="1"/>
                  </a:gradFill>
                  <a:latin typeface="微软雅黑" pitchFamily="34" charset="-122"/>
                  <a:ea typeface="微软雅黑" pitchFamily="34" charset="-122"/>
                  <a:cs typeface="Roboto condensed"/>
                </a:defRPr>
              </a:lvl1pPr>
              <a:lvl2pPr marL="742950" indent="-285750" defTabSz="457200">
                <a:spcBef>
                  <a:spcPct val="20000"/>
                </a:spcBef>
                <a:buFont typeface="Arial"/>
                <a:buChar char="–"/>
                <a:defRPr sz="2800"/>
              </a:lvl2pPr>
              <a:lvl3pPr marL="1143000" indent="-228600" defTabSz="457200">
                <a:spcBef>
                  <a:spcPct val="20000"/>
                </a:spcBef>
                <a:buFont typeface="Arial"/>
                <a:buChar char="•"/>
                <a:defRPr sz="2400"/>
              </a:lvl3pPr>
              <a:lvl4pPr marL="1600200" indent="-228600" defTabSz="457200">
                <a:spcBef>
                  <a:spcPct val="20000"/>
                </a:spcBef>
                <a:buFont typeface="Arial"/>
                <a:buChar char="–"/>
                <a:defRPr sz="2000"/>
              </a:lvl4pPr>
              <a:lvl5pPr marL="2057400" indent="-228600" defTabSz="457200">
                <a:spcBef>
                  <a:spcPct val="20000"/>
                </a:spcBef>
                <a:buFont typeface="Arial"/>
                <a:buChar char="»"/>
                <a:defRPr sz="2000"/>
              </a:lvl5pPr>
              <a:lvl6pPr marL="2514600" indent="-228600" defTabSz="457200">
                <a:spcBef>
                  <a:spcPct val="20000"/>
                </a:spcBef>
                <a:buFont typeface="Arial"/>
                <a:buChar char="•"/>
                <a:defRPr sz="2000"/>
              </a:lvl6pPr>
              <a:lvl7pPr marL="2971800" indent="-228600" defTabSz="457200">
                <a:spcBef>
                  <a:spcPct val="20000"/>
                </a:spcBef>
                <a:buFont typeface="Arial"/>
                <a:buChar char="•"/>
                <a:defRPr sz="2000"/>
              </a:lvl7pPr>
              <a:lvl8pPr marL="3429000" indent="-228600" defTabSz="457200">
                <a:spcBef>
                  <a:spcPct val="20000"/>
                </a:spcBef>
                <a:buFont typeface="Arial"/>
                <a:buChar char="•"/>
                <a:defRPr sz="2000"/>
              </a:lvl8pPr>
              <a:lvl9pPr marL="3886200" indent="-228600" defTabSz="457200">
                <a:spcBef>
                  <a:spcPct val="20000"/>
                </a:spcBef>
                <a:buFont typeface="Arial"/>
                <a:buChar char="•"/>
                <a:defRPr sz="2000"/>
              </a:lvl9pPr>
            </a:lstStyle>
            <a:p>
              <a:r>
                <a:rPr lang="zh-CN" altLang="en-US" sz="2000" b="1" dirty="0">
                  <a:solidFill>
                    <a:schemeClr val="tx1">
                      <a:lumMod val="85000"/>
                      <a:lumOff val="15000"/>
                    </a:schemeClr>
                  </a:solidFill>
                </a:rPr>
                <a:t>添加文字</a:t>
              </a:r>
              <a:endParaRPr lang="en-US" altLang="zh-CN" sz="2000" b="1" dirty="0">
                <a:solidFill>
                  <a:schemeClr val="tx1">
                    <a:lumMod val="85000"/>
                    <a:lumOff val="15000"/>
                  </a:schemeClr>
                </a:solidFill>
              </a:endParaRPr>
            </a:p>
          </p:txBody>
        </p:sp>
        <p:sp>
          <p:nvSpPr>
            <p:cNvPr id="17" name="Text Placeholder 8"/>
            <p:cNvSpPr txBox="1">
              <a:spLocks/>
            </p:cNvSpPr>
            <p:nvPr/>
          </p:nvSpPr>
          <p:spPr>
            <a:xfrm>
              <a:off x="1342364" y="1790565"/>
              <a:ext cx="2019300" cy="917197"/>
            </a:xfrm>
            <a:prstGeom prst="rect">
              <a:avLst/>
            </a:prstGeom>
          </p:spPr>
          <p:txBody>
            <a:bodyPr vert="horz"/>
            <a:lstStyle>
              <a:defPPr>
                <a:defRPr lang="zh-CN"/>
              </a:defPPr>
              <a:lvl1pPr indent="0" defTabSz="457200">
                <a:lnSpc>
                  <a:spcPct val="100000"/>
                </a:lnSpc>
                <a:spcBef>
                  <a:spcPct val="20000"/>
                </a:spcBef>
                <a:buFont typeface="Arial"/>
                <a:buNone/>
                <a:defRPr sz="1400" baseline="0">
                  <a:gradFill>
                    <a:gsLst>
                      <a:gs pos="0">
                        <a:schemeClr val="bg1">
                          <a:shade val="30000"/>
                          <a:satMod val="115000"/>
                        </a:schemeClr>
                      </a:gs>
                      <a:gs pos="50000">
                        <a:schemeClr val="bg1">
                          <a:shade val="67500"/>
                          <a:satMod val="115000"/>
                        </a:schemeClr>
                      </a:gs>
                      <a:gs pos="100000">
                        <a:schemeClr val="bg1">
                          <a:shade val="100000"/>
                          <a:satMod val="115000"/>
                        </a:schemeClr>
                      </a:gs>
                    </a:gsLst>
                    <a:lin ang="16200000" scaled="1"/>
                  </a:gradFill>
                  <a:latin typeface="微软雅黑" pitchFamily="34" charset="-122"/>
                  <a:ea typeface="微软雅黑" pitchFamily="34" charset="-122"/>
                  <a:cs typeface="Roboto condensed"/>
                </a:defRPr>
              </a:lvl1pPr>
              <a:lvl2pPr marL="742950" indent="-285750" defTabSz="457200">
                <a:spcBef>
                  <a:spcPct val="20000"/>
                </a:spcBef>
                <a:buFont typeface="Arial"/>
                <a:buChar char="–"/>
                <a:defRPr sz="2800"/>
              </a:lvl2pPr>
              <a:lvl3pPr marL="1143000" indent="-228600" defTabSz="457200">
                <a:spcBef>
                  <a:spcPct val="20000"/>
                </a:spcBef>
                <a:buFont typeface="Arial"/>
                <a:buChar char="•"/>
                <a:defRPr sz="2400"/>
              </a:lvl3pPr>
              <a:lvl4pPr marL="1600200" indent="-228600" defTabSz="457200">
                <a:spcBef>
                  <a:spcPct val="20000"/>
                </a:spcBef>
                <a:buFont typeface="Arial"/>
                <a:buChar char="–"/>
                <a:defRPr sz="2000"/>
              </a:lvl4pPr>
              <a:lvl5pPr marL="2057400" indent="-228600" defTabSz="457200">
                <a:spcBef>
                  <a:spcPct val="20000"/>
                </a:spcBef>
                <a:buFont typeface="Arial"/>
                <a:buChar char="»"/>
                <a:defRPr sz="2000"/>
              </a:lvl5pPr>
              <a:lvl6pPr marL="2514600" indent="-228600" defTabSz="457200">
                <a:spcBef>
                  <a:spcPct val="20000"/>
                </a:spcBef>
                <a:buFont typeface="Arial"/>
                <a:buChar char="•"/>
                <a:defRPr sz="2000"/>
              </a:lvl6pPr>
              <a:lvl7pPr marL="2971800" indent="-228600" defTabSz="457200">
                <a:spcBef>
                  <a:spcPct val="20000"/>
                </a:spcBef>
                <a:buFont typeface="Arial"/>
                <a:buChar char="•"/>
                <a:defRPr sz="2000"/>
              </a:lvl7pPr>
              <a:lvl8pPr marL="3429000" indent="-228600" defTabSz="457200">
                <a:spcBef>
                  <a:spcPct val="20000"/>
                </a:spcBef>
                <a:buFont typeface="Arial"/>
                <a:buChar char="•"/>
                <a:defRPr sz="2000"/>
              </a:lvl8pPr>
              <a:lvl9pPr marL="3886200" indent="-228600" defTabSz="457200">
                <a:spcBef>
                  <a:spcPct val="20000"/>
                </a:spcBef>
                <a:buFont typeface="Arial"/>
                <a:buChar char="•"/>
                <a:defRPr sz="2000"/>
              </a:lvl9pPr>
            </a:lstStyle>
            <a:p>
              <a:r>
                <a:rPr lang="zh-CN" altLang="en-US" sz="1050" dirty="0">
                  <a:solidFill>
                    <a:schemeClr val="tx1">
                      <a:lumMod val="85000"/>
                      <a:lumOff val="15000"/>
                    </a:schemeClr>
                  </a:solidFill>
                </a:rPr>
                <a:t>点击添加文字内容点击添加文字内容点击添加文字内容点击添加文字内容点击添加文字内容</a:t>
              </a:r>
              <a:endParaRPr lang="en-US" altLang="zh-CN" sz="1050" dirty="0">
                <a:solidFill>
                  <a:schemeClr val="tx1">
                    <a:lumMod val="85000"/>
                    <a:lumOff val="15000"/>
                  </a:schemeClr>
                </a:solidFill>
              </a:endParaRPr>
            </a:p>
          </p:txBody>
        </p:sp>
      </p:grpSp>
      <p:cxnSp>
        <p:nvCxnSpPr>
          <p:cNvPr id="18" name="直接连接符 17"/>
          <p:cNvCxnSpPr>
            <a:stCxn id="27" idx="0"/>
          </p:cNvCxnSpPr>
          <p:nvPr/>
        </p:nvCxnSpPr>
        <p:spPr>
          <a:xfrm flipV="1">
            <a:off x="2862774" y="1492828"/>
            <a:ext cx="0" cy="411287"/>
          </a:xfrm>
          <a:prstGeom prst="line">
            <a:avLst/>
          </a:prstGeom>
          <a:ln>
            <a:solidFill>
              <a:srgbClr val="414455">
                <a:alpha val="50000"/>
              </a:srgb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a:off x="2581122" y="1492828"/>
            <a:ext cx="281653" cy="0"/>
          </a:xfrm>
          <a:prstGeom prst="line">
            <a:avLst/>
          </a:prstGeom>
          <a:ln>
            <a:solidFill>
              <a:srgbClr val="414455">
                <a:alpha val="50000"/>
              </a:srgb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a:stCxn id="30" idx="0"/>
          </p:cNvCxnSpPr>
          <p:nvPr/>
        </p:nvCxnSpPr>
        <p:spPr>
          <a:xfrm flipV="1">
            <a:off x="4044269" y="1492828"/>
            <a:ext cx="0" cy="411287"/>
          </a:xfrm>
          <a:prstGeom prst="line">
            <a:avLst/>
          </a:prstGeom>
          <a:ln>
            <a:solidFill>
              <a:srgbClr val="414455">
                <a:alpha val="50000"/>
              </a:srgb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4044270" y="1492828"/>
            <a:ext cx="2542628" cy="0"/>
          </a:xfrm>
          <a:prstGeom prst="line">
            <a:avLst/>
          </a:prstGeom>
          <a:ln>
            <a:solidFill>
              <a:srgbClr val="414455">
                <a:alpha val="50000"/>
              </a:srgbClr>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a:stCxn id="33" idx="4"/>
          </p:cNvCxnSpPr>
          <p:nvPr/>
        </p:nvCxnSpPr>
        <p:spPr>
          <a:xfrm>
            <a:off x="5225766" y="3322320"/>
            <a:ext cx="4923" cy="474179"/>
          </a:xfrm>
          <a:prstGeom prst="line">
            <a:avLst/>
          </a:prstGeom>
          <a:ln>
            <a:solidFill>
              <a:srgbClr val="414455">
                <a:alpha val="50000"/>
              </a:srgb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H="1">
            <a:off x="2581120" y="3796500"/>
            <a:ext cx="2649569" cy="0"/>
          </a:xfrm>
          <a:prstGeom prst="line">
            <a:avLst/>
          </a:prstGeom>
          <a:ln>
            <a:solidFill>
              <a:srgbClr val="414455">
                <a:alpha val="50000"/>
              </a:srgb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a:stCxn id="36" idx="4"/>
          </p:cNvCxnSpPr>
          <p:nvPr/>
        </p:nvCxnSpPr>
        <p:spPr>
          <a:xfrm>
            <a:off x="6464922" y="3322321"/>
            <a:ext cx="0" cy="698603"/>
          </a:xfrm>
          <a:prstGeom prst="line">
            <a:avLst/>
          </a:prstGeom>
          <a:ln>
            <a:solidFill>
              <a:srgbClr val="414455">
                <a:alpha val="50000"/>
              </a:srgb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6464922" y="4020912"/>
            <a:ext cx="298661" cy="10"/>
          </a:xfrm>
          <a:prstGeom prst="line">
            <a:avLst/>
          </a:prstGeom>
          <a:ln>
            <a:solidFill>
              <a:srgbClr val="414455">
                <a:alpha val="50000"/>
              </a:srgbClr>
            </a:solidFill>
          </a:ln>
        </p:spPr>
        <p:style>
          <a:lnRef idx="1">
            <a:schemeClr val="accent1"/>
          </a:lnRef>
          <a:fillRef idx="0">
            <a:schemeClr val="accent1"/>
          </a:fillRef>
          <a:effectRef idx="0">
            <a:schemeClr val="accent1"/>
          </a:effectRef>
          <a:fontRef idx="minor">
            <a:schemeClr val="tx1"/>
          </a:fontRef>
        </p:style>
      </p:cxnSp>
      <p:grpSp>
        <p:nvGrpSpPr>
          <p:cNvPr id="26" name="组合 25"/>
          <p:cNvGrpSpPr/>
          <p:nvPr/>
        </p:nvGrpSpPr>
        <p:grpSpPr>
          <a:xfrm>
            <a:off x="2153876" y="1904114"/>
            <a:ext cx="1417795" cy="1418205"/>
            <a:chOff x="2714799" y="2648622"/>
            <a:chExt cx="1891378" cy="1891378"/>
          </a:xfrm>
          <a:solidFill>
            <a:srgbClr val="005DA2"/>
          </a:solidFill>
        </p:grpSpPr>
        <p:sp>
          <p:nvSpPr>
            <p:cNvPr id="27" name="Oval 8"/>
            <p:cNvSpPr/>
            <p:nvPr/>
          </p:nvSpPr>
          <p:spPr>
            <a:xfrm>
              <a:off x="2714799" y="2648622"/>
              <a:ext cx="1891378" cy="1891378"/>
            </a:xfrm>
            <a:prstGeom prst="ellipse">
              <a:avLst/>
            </a:prstGeom>
            <a:solidFill>
              <a:srgbClr val="FF3399"/>
            </a:solidFill>
            <a:ln w="666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a:solidFill>
                  <a:schemeClr val="lt1"/>
                </a:solidFill>
                <a:latin typeface="微软雅黑" pitchFamily="34" charset="-122"/>
                <a:ea typeface="微软雅黑" pitchFamily="34" charset="-122"/>
              </a:endParaRPr>
            </a:p>
          </p:txBody>
        </p:sp>
        <p:sp>
          <p:nvSpPr>
            <p:cNvPr id="28" name="Text Placeholder 2"/>
            <p:cNvSpPr txBox="1">
              <a:spLocks/>
            </p:cNvSpPr>
            <p:nvPr/>
          </p:nvSpPr>
          <p:spPr>
            <a:xfrm>
              <a:off x="3146847" y="3357786"/>
              <a:ext cx="1224135" cy="567411"/>
            </a:xfrm>
            <a:prstGeom prst="rect">
              <a:avLst/>
            </a:prstGeom>
            <a:noFill/>
            <a:ln w="66675">
              <a:noFill/>
            </a:ln>
          </p:spPr>
          <p:txBody>
            <a:bodyPr vert="horz"/>
            <a:lstStyle>
              <a:lvl1pPr marL="0" indent="0" algn="l" defTabSz="457200" rtl="0" eaLnBrk="1" latinLnBrk="0" hangingPunct="1">
                <a:spcBef>
                  <a:spcPct val="20000"/>
                </a:spcBef>
                <a:buFont typeface="Arial"/>
                <a:buNone/>
                <a:defRPr sz="1200" kern="1200" baseline="0">
                  <a:solidFill>
                    <a:schemeClr val="tx1">
                      <a:lumMod val="65000"/>
                      <a:lumOff val="35000"/>
                    </a:schemeClr>
                  </a:solidFill>
                  <a:latin typeface="Roboto condensed"/>
                  <a:ea typeface="+mn-ea"/>
                  <a:cs typeface="Roboto condensed"/>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zh-CN" altLang="en-US" sz="1600" b="1" dirty="0">
                  <a:solidFill>
                    <a:schemeClr val="bg1"/>
                  </a:solidFill>
                  <a:latin typeface="微软雅黑" pitchFamily="34" charset="-122"/>
                  <a:ea typeface="微软雅黑" pitchFamily="34" charset="-122"/>
                </a:rPr>
                <a:t>项目一</a:t>
              </a:r>
              <a:endParaRPr lang="en-US" altLang="zh-CN" sz="1600" b="1" dirty="0">
                <a:solidFill>
                  <a:schemeClr val="bg1"/>
                </a:solidFill>
                <a:latin typeface="微软雅黑" pitchFamily="34" charset="-122"/>
                <a:ea typeface="微软雅黑" pitchFamily="34" charset="-122"/>
              </a:endParaRPr>
            </a:p>
          </p:txBody>
        </p:sp>
      </p:grpSp>
      <p:grpSp>
        <p:nvGrpSpPr>
          <p:cNvPr id="29" name="组合 28"/>
          <p:cNvGrpSpPr/>
          <p:nvPr/>
        </p:nvGrpSpPr>
        <p:grpSpPr>
          <a:xfrm>
            <a:off x="3335372" y="1904114"/>
            <a:ext cx="1417795" cy="1418205"/>
            <a:chOff x="4290947" y="2648622"/>
            <a:chExt cx="1891378" cy="1891378"/>
          </a:xfrm>
          <a:solidFill>
            <a:srgbClr val="FFC400"/>
          </a:solidFill>
        </p:grpSpPr>
        <p:sp>
          <p:nvSpPr>
            <p:cNvPr id="30" name="Oval 9"/>
            <p:cNvSpPr/>
            <p:nvPr/>
          </p:nvSpPr>
          <p:spPr>
            <a:xfrm>
              <a:off x="4290947" y="2648622"/>
              <a:ext cx="1891378" cy="1891378"/>
            </a:xfrm>
            <a:prstGeom prst="ellipse">
              <a:avLst/>
            </a:prstGeom>
            <a:solidFill>
              <a:schemeClr val="bg1">
                <a:lumMod val="50000"/>
              </a:schemeClr>
            </a:solidFill>
            <a:ln w="666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a:solidFill>
                  <a:schemeClr val="lt1"/>
                </a:solidFill>
                <a:latin typeface="微软雅黑" pitchFamily="34" charset="-122"/>
                <a:ea typeface="微软雅黑" pitchFamily="34" charset="-122"/>
              </a:endParaRPr>
            </a:p>
          </p:txBody>
        </p:sp>
        <p:sp>
          <p:nvSpPr>
            <p:cNvPr id="31" name="Text Placeholder 2"/>
            <p:cNvSpPr txBox="1">
              <a:spLocks/>
            </p:cNvSpPr>
            <p:nvPr/>
          </p:nvSpPr>
          <p:spPr>
            <a:xfrm>
              <a:off x="4739406" y="3357786"/>
              <a:ext cx="1224135" cy="567411"/>
            </a:xfrm>
            <a:prstGeom prst="rect">
              <a:avLst/>
            </a:prstGeom>
            <a:noFill/>
            <a:ln w="66675">
              <a:noFill/>
            </a:ln>
          </p:spPr>
          <p:txBody>
            <a:bodyPr vert="horz"/>
            <a:lstStyle>
              <a:lvl1pPr marL="0" indent="0" algn="l" defTabSz="457200" rtl="0" eaLnBrk="1" latinLnBrk="0" hangingPunct="1">
                <a:spcBef>
                  <a:spcPct val="20000"/>
                </a:spcBef>
                <a:buFont typeface="Arial"/>
                <a:buNone/>
                <a:defRPr sz="1200" kern="1200" baseline="0">
                  <a:solidFill>
                    <a:schemeClr val="tx1">
                      <a:lumMod val="65000"/>
                      <a:lumOff val="35000"/>
                    </a:schemeClr>
                  </a:solidFill>
                  <a:latin typeface="Roboto condensed"/>
                  <a:ea typeface="+mn-ea"/>
                  <a:cs typeface="Roboto condensed"/>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zh-CN" altLang="en-US" sz="1600" b="1" dirty="0">
                  <a:solidFill>
                    <a:schemeClr val="bg1"/>
                  </a:solidFill>
                  <a:latin typeface="微软雅黑" pitchFamily="34" charset="-122"/>
                  <a:ea typeface="微软雅黑" pitchFamily="34" charset="-122"/>
                </a:rPr>
                <a:t>项目二</a:t>
              </a:r>
              <a:endParaRPr lang="en-US" altLang="zh-CN" sz="1600" b="1" dirty="0">
                <a:solidFill>
                  <a:schemeClr val="bg1"/>
                </a:solidFill>
                <a:latin typeface="微软雅黑" pitchFamily="34" charset="-122"/>
                <a:ea typeface="微软雅黑" pitchFamily="34" charset="-122"/>
              </a:endParaRPr>
            </a:p>
          </p:txBody>
        </p:sp>
      </p:grpSp>
      <p:grpSp>
        <p:nvGrpSpPr>
          <p:cNvPr id="32" name="组合 31"/>
          <p:cNvGrpSpPr/>
          <p:nvPr/>
        </p:nvGrpSpPr>
        <p:grpSpPr>
          <a:xfrm>
            <a:off x="4516868" y="1904114"/>
            <a:ext cx="1417795" cy="1418205"/>
            <a:chOff x="5867096" y="2648622"/>
            <a:chExt cx="1891378" cy="1891378"/>
          </a:xfrm>
          <a:solidFill>
            <a:srgbClr val="005DA2"/>
          </a:solidFill>
        </p:grpSpPr>
        <p:sp>
          <p:nvSpPr>
            <p:cNvPr id="33" name="Oval 10"/>
            <p:cNvSpPr/>
            <p:nvPr/>
          </p:nvSpPr>
          <p:spPr>
            <a:xfrm>
              <a:off x="5867096" y="2648622"/>
              <a:ext cx="1891378" cy="1891378"/>
            </a:xfrm>
            <a:prstGeom prst="ellipse">
              <a:avLst/>
            </a:prstGeom>
            <a:solidFill>
              <a:srgbClr val="FF3399"/>
            </a:solidFill>
            <a:ln w="666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a:solidFill>
                  <a:schemeClr val="lt1"/>
                </a:solidFill>
                <a:latin typeface="微软雅黑" pitchFamily="34" charset="-122"/>
                <a:ea typeface="微软雅黑" pitchFamily="34" charset="-122"/>
              </a:endParaRPr>
            </a:p>
          </p:txBody>
        </p:sp>
        <p:sp>
          <p:nvSpPr>
            <p:cNvPr id="34" name="Text Placeholder 2"/>
            <p:cNvSpPr txBox="1">
              <a:spLocks/>
            </p:cNvSpPr>
            <p:nvPr/>
          </p:nvSpPr>
          <p:spPr>
            <a:xfrm>
              <a:off x="6315199" y="3357786"/>
              <a:ext cx="1224135" cy="567411"/>
            </a:xfrm>
            <a:prstGeom prst="rect">
              <a:avLst/>
            </a:prstGeom>
            <a:noFill/>
            <a:ln w="66675">
              <a:noFill/>
            </a:ln>
          </p:spPr>
          <p:txBody>
            <a:bodyPr vert="horz"/>
            <a:lstStyle>
              <a:lvl1pPr marL="0" indent="0" algn="l" defTabSz="457200" rtl="0" eaLnBrk="1" latinLnBrk="0" hangingPunct="1">
                <a:spcBef>
                  <a:spcPct val="20000"/>
                </a:spcBef>
                <a:buFont typeface="Arial"/>
                <a:buNone/>
                <a:defRPr sz="1200" kern="1200" baseline="0">
                  <a:solidFill>
                    <a:schemeClr val="tx1">
                      <a:lumMod val="65000"/>
                      <a:lumOff val="35000"/>
                    </a:schemeClr>
                  </a:solidFill>
                  <a:latin typeface="Roboto condensed"/>
                  <a:ea typeface="+mn-ea"/>
                  <a:cs typeface="Roboto condensed"/>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zh-CN" altLang="en-US" sz="1600" b="1" dirty="0">
                  <a:solidFill>
                    <a:schemeClr val="bg1"/>
                  </a:solidFill>
                  <a:latin typeface="微软雅黑" pitchFamily="34" charset="-122"/>
                  <a:ea typeface="微软雅黑" pitchFamily="34" charset="-122"/>
                </a:rPr>
                <a:t>项目三</a:t>
              </a:r>
              <a:endParaRPr lang="en-US" altLang="zh-CN" sz="1600" b="1" dirty="0">
                <a:solidFill>
                  <a:schemeClr val="bg1"/>
                </a:solidFill>
                <a:latin typeface="微软雅黑" pitchFamily="34" charset="-122"/>
                <a:ea typeface="微软雅黑" pitchFamily="34" charset="-122"/>
              </a:endParaRPr>
            </a:p>
          </p:txBody>
        </p:sp>
      </p:grpSp>
      <p:grpSp>
        <p:nvGrpSpPr>
          <p:cNvPr id="35" name="组合 34"/>
          <p:cNvGrpSpPr/>
          <p:nvPr/>
        </p:nvGrpSpPr>
        <p:grpSpPr>
          <a:xfrm>
            <a:off x="5756025" y="1904114"/>
            <a:ext cx="1417795" cy="1418205"/>
            <a:chOff x="7520165" y="2648622"/>
            <a:chExt cx="1891378" cy="1891378"/>
          </a:xfrm>
          <a:solidFill>
            <a:srgbClr val="FFC400"/>
          </a:solidFill>
        </p:grpSpPr>
        <p:sp>
          <p:nvSpPr>
            <p:cNvPr id="36" name="Oval 11"/>
            <p:cNvSpPr/>
            <p:nvPr/>
          </p:nvSpPr>
          <p:spPr>
            <a:xfrm>
              <a:off x="7520165" y="2648622"/>
              <a:ext cx="1891378" cy="1891378"/>
            </a:xfrm>
            <a:prstGeom prst="ellipse">
              <a:avLst/>
            </a:prstGeom>
            <a:solidFill>
              <a:schemeClr val="bg1">
                <a:lumMod val="50000"/>
              </a:schemeClr>
            </a:solidFill>
            <a:ln w="666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a:solidFill>
                  <a:schemeClr val="lt1"/>
                </a:solidFill>
                <a:latin typeface="微软雅黑" pitchFamily="34" charset="-122"/>
                <a:ea typeface="微软雅黑" pitchFamily="34" charset="-122"/>
              </a:endParaRPr>
            </a:p>
          </p:txBody>
        </p:sp>
        <p:sp>
          <p:nvSpPr>
            <p:cNvPr id="37" name="Text Placeholder 2"/>
            <p:cNvSpPr txBox="1">
              <a:spLocks/>
            </p:cNvSpPr>
            <p:nvPr/>
          </p:nvSpPr>
          <p:spPr>
            <a:xfrm>
              <a:off x="7899375" y="3357786"/>
              <a:ext cx="1224135" cy="567411"/>
            </a:xfrm>
            <a:prstGeom prst="rect">
              <a:avLst/>
            </a:prstGeom>
            <a:noFill/>
            <a:ln w="66675">
              <a:noFill/>
            </a:ln>
          </p:spPr>
          <p:txBody>
            <a:bodyPr vert="horz"/>
            <a:lstStyle>
              <a:lvl1pPr marL="0" indent="0" algn="l" defTabSz="457200" rtl="0" eaLnBrk="1" latinLnBrk="0" hangingPunct="1">
                <a:spcBef>
                  <a:spcPct val="20000"/>
                </a:spcBef>
                <a:buFont typeface="Arial"/>
                <a:buNone/>
                <a:defRPr sz="1200" kern="1200" baseline="0">
                  <a:solidFill>
                    <a:schemeClr val="tx1">
                      <a:lumMod val="65000"/>
                      <a:lumOff val="35000"/>
                    </a:schemeClr>
                  </a:solidFill>
                  <a:latin typeface="Roboto condensed"/>
                  <a:ea typeface="+mn-ea"/>
                  <a:cs typeface="Roboto condensed"/>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zh-CN" altLang="en-US" sz="1600" b="1" dirty="0">
                  <a:solidFill>
                    <a:schemeClr val="bg1"/>
                  </a:solidFill>
                  <a:latin typeface="微软雅黑" pitchFamily="34" charset="-122"/>
                  <a:ea typeface="微软雅黑" pitchFamily="34" charset="-122"/>
                </a:rPr>
                <a:t>项目四</a:t>
              </a:r>
              <a:endParaRPr lang="en-US" altLang="zh-CN" sz="1600" b="1" dirty="0">
                <a:solidFill>
                  <a:schemeClr val="bg1"/>
                </a:solidFill>
                <a:latin typeface="微软雅黑" pitchFamily="34" charset="-122"/>
                <a:ea typeface="微软雅黑" pitchFamily="34" charset="-122"/>
              </a:endParaRPr>
            </a:p>
          </p:txBody>
        </p:sp>
      </p:grpSp>
      <p:grpSp>
        <p:nvGrpSpPr>
          <p:cNvPr id="38" name="Group 49"/>
          <p:cNvGrpSpPr/>
          <p:nvPr/>
        </p:nvGrpSpPr>
        <p:grpSpPr>
          <a:xfrm>
            <a:off x="6685478" y="3210288"/>
            <a:ext cx="2096834" cy="1377686"/>
            <a:chOff x="1441450" y="1619081"/>
            <a:chExt cx="2028515" cy="1332412"/>
          </a:xfrm>
        </p:grpSpPr>
        <p:sp>
          <p:nvSpPr>
            <p:cNvPr id="39" name="Text Placeholder 2"/>
            <p:cNvSpPr txBox="1">
              <a:spLocks/>
            </p:cNvSpPr>
            <p:nvPr/>
          </p:nvSpPr>
          <p:spPr>
            <a:xfrm>
              <a:off x="1441450" y="1619081"/>
              <a:ext cx="2019300" cy="285799"/>
            </a:xfrm>
            <a:prstGeom prst="rect">
              <a:avLst/>
            </a:prstGeom>
          </p:spPr>
          <p:txBody>
            <a:bodyPr vert="horz"/>
            <a:lstStyle>
              <a:defPPr>
                <a:defRPr lang="zh-CN"/>
              </a:defPPr>
              <a:lvl1pPr indent="0" defTabSz="457200">
                <a:lnSpc>
                  <a:spcPct val="140000"/>
                </a:lnSpc>
                <a:spcBef>
                  <a:spcPct val="20000"/>
                </a:spcBef>
                <a:buFont typeface="Arial"/>
                <a:buNone/>
                <a:defRPr sz="2400" baseline="0">
                  <a:gradFill>
                    <a:gsLst>
                      <a:gs pos="0">
                        <a:schemeClr val="bg1">
                          <a:shade val="30000"/>
                          <a:satMod val="115000"/>
                        </a:schemeClr>
                      </a:gs>
                      <a:gs pos="50000">
                        <a:schemeClr val="bg1">
                          <a:shade val="67500"/>
                          <a:satMod val="115000"/>
                        </a:schemeClr>
                      </a:gs>
                      <a:gs pos="100000">
                        <a:schemeClr val="bg1">
                          <a:shade val="100000"/>
                          <a:satMod val="115000"/>
                        </a:schemeClr>
                      </a:gs>
                    </a:gsLst>
                    <a:lin ang="16200000" scaled="1"/>
                  </a:gradFill>
                  <a:latin typeface="微软雅黑" pitchFamily="34" charset="-122"/>
                  <a:ea typeface="微软雅黑" pitchFamily="34" charset="-122"/>
                  <a:cs typeface="Roboto condensed"/>
                </a:defRPr>
              </a:lvl1pPr>
              <a:lvl2pPr marL="742950" indent="-285750" defTabSz="457200">
                <a:spcBef>
                  <a:spcPct val="20000"/>
                </a:spcBef>
                <a:buFont typeface="Arial"/>
                <a:buChar char="–"/>
                <a:defRPr sz="2800"/>
              </a:lvl2pPr>
              <a:lvl3pPr marL="1143000" indent="-228600" defTabSz="457200">
                <a:spcBef>
                  <a:spcPct val="20000"/>
                </a:spcBef>
                <a:buFont typeface="Arial"/>
                <a:buChar char="•"/>
                <a:defRPr sz="2400"/>
              </a:lvl3pPr>
              <a:lvl4pPr marL="1600200" indent="-228600" defTabSz="457200">
                <a:spcBef>
                  <a:spcPct val="20000"/>
                </a:spcBef>
                <a:buFont typeface="Arial"/>
                <a:buChar char="–"/>
                <a:defRPr sz="2000"/>
              </a:lvl4pPr>
              <a:lvl5pPr marL="2057400" indent="-228600" defTabSz="457200">
                <a:spcBef>
                  <a:spcPct val="20000"/>
                </a:spcBef>
                <a:buFont typeface="Arial"/>
                <a:buChar char="»"/>
                <a:defRPr sz="2000"/>
              </a:lvl5pPr>
              <a:lvl6pPr marL="2514600" indent="-228600" defTabSz="457200">
                <a:spcBef>
                  <a:spcPct val="20000"/>
                </a:spcBef>
                <a:buFont typeface="Arial"/>
                <a:buChar char="•"/>
                <a:defRPr sz="2000"/>
              </a:lvl6pPr>
              <a:lvl7pPr marL="2971800" indent="-228600" defTabSz="457200">
                <a:spcBef>
                  <a:spcPct val="20000"/>
                </a:spcBef>
                <a:buFont typeface="Arial"/>
                <a:buChar char="•"/>
                <a:defRPr sz="2000"/>
              </a:lvl7pPr>
              <a:lvl8pPr marL="3429000" indent="-228600" defTabSz="457200">
                <a:spcBef>
                  <a:spcPct val="20000"/>
                </a:spcBef>
                <a:buFont typeface="Arial"/>
                <a:buChar char="•"/>
                <a:defRPr sz="2000"/>
              </a:lvl8pPr>
              <a:lvl9pPr marL="3886200" indent="-228600" defTabSz="457200">
                <a:spcBef>
                  <a:spcPct val="20000"/>
                </a:spcBef>
                <a:buFont typeface="Arial"/>
                <a:buChar char="•"/>
                <a:defRPr sz="2000"/>
              </a:lvl9pPr>
            </a:lstStyle>
            <a:p>
              <a:r>
                <a:rPr lang="zh-CN" altLang="en-US" sz="2000" b="1" dirty="0">
                  <a:solidFill>
                    <a:schemeClr val="tx1">
                      <a:lumMod val="85000"/>
                      <a:lumOff val="15000"/>
                    </a:schemeClr>
                  </a:solidFill>
                </a:rPr>
                <a:t>添加文字</a:t>
              </a:r>
              <a:endParaRPr lang="en-US" altLang="zh-CN" sz="2000" b="1" dirty="0">
                <a:solidFill>
                  <a:schemeClr val="tx1">
                    <a:lumMod val="85000"/>
                    <a:lumOff val="15000"/>
                  </a:schemeClr>
                </a:solidFill>
              </a:endParaRPr>
            </a:p>
          </p:txBody>
        </p:sp>
        <p:sp>
          <p:nvSpPr>
            <p:cNvPr id="40" name="Text Placeholder 8"/>
            <p:cNvSpPr txBox="1">
              <a:spLocks/>
            </p:cNvSpPr>
            <p:nvPr/>
          </p:nvSpPr>
          <p:spPr>
            <a:xfrm>
              <a:off x="1450665" y="2034296"/>
              <a:ext cx="2019300" cy="917197"/>
            </a:xfrm>
            <a:prstGeom prst="rect">
              <a:avLst/>
            </a:prstGeom>
          </p:spPr>
          <p:txBody>
            <a:bodyPr vert="horz"/>
            <a:lstStyle>
              <a:defPPr>
                <a:defRPr lang="zh-CN"/>
              </a:defPPr>
              <a:lvl1pPr indent="0" defTabSz="457200">
                <a:lnSpc>
                  <a:spcPct val="100000"/>
                </a:lnSpc>
                <a:spcBef>
                  <a:spcPct val="20000"/>
                </a:spcBef>
                <a:buFont typeface="Arial"/>
                <a:buNone/>
                <a:defRPr sz="1400" baseline="0">
                  <a:gradFill>
                    <a:gsLst>
                      <a:gs pos="0">
                        <a:schemeClr val="bg1">
                          <a:shade val="30000"/>
                          <a:satMod val="115000"/>
                        </a:schemeClr>
                      </a:gs>
                      <a:gs pos="50000">
                        <a:schemeClr val="bg1">
                          <a:shade val="67500"/>
                          <a:satMod val="115000"/>
                        </a:schemeClr>
                      </a:gs>
                      <a:gs pos="100000">
                        <a:schemeClr val="bg1">
                          <a:shade val="100000"/>
                          <a:satMod val="115000"/>
                        </a:schemeClr>
                      </a:gs>
                    </a:gsLst>
                    <a:lin ang="16200000" scaled="1"/>
                  </a:gradFill>
                  <a:latin typeface="微软雅黑" pitchFamily="34" charset="-122"/>
                  <a:ea typeface="微软雅黑" pitchFamily="34" charset="-122"/>
                  <a:cs typeface="Roboto condensed"/>
                </a:defRPr>
              </a:lvl1pPr>
              <a:lvl2pPr marL="742950" indent="-285750" defTabSz="457200">
                <a:spcBef>
                  <a:spcPct val="20000"/>
                </a:spcBef>
                <a:buFont typeface="Arial"/>
                <a:buChar char="–"/>
                <a:defRPr sz="2800"/>
              </a:lvl2pPr>
              <a:lvl3pPr marL="1143000" indent="-228600" defTabSz="457200">
                <a:spcBef>
                  <a:spcPct val="20000"/>
                </a:spcBef>
                <a:buFont typeface="Arial"/>
                <a:buChar char="•"/>
                <a:defRPr sz="2400"/>
              </a:lvl3pPr>
              <a:lvl4pPr marL="1600200" indent="-228600" defTabSz="457200">
                <a:spcBef>
                  <a:spcPct val="20000"/>
                </a:spcBef>
                <a:buFont typeface="Arial"/>
                <a:buChar char="–"/>
                <a:defRPr sz="2000"/>
              </a:lvl4pPr>
              <a:lvl5pPr marL="2057400" indent="-228600" defTabSz="457200">
                <a:spcBef>
                  <a:spcPct val="20000"/>
                </a:spcBef>
                <a:buFont typeface="Arial"/>
                <a:buChar char="»"/>
                <a:defRPr sz="2000"/>
              </a:lvl5pPr>
              <a:lvl6pPr marL="2514600" indent="-228600" defTabSz="457200">
                <a:spcBef>
                  <a:spcPct val="20000"/>
                </a:spcBef>
                <a:buFont typeface="Arial"/>
                <a:buChar char="•"/>
                <a:defRPr sz="2000"/>
              </a:lvl6pPr>
              <a:lvl7pPr marL="2971800" indent="-228600" defTabSz="457200">
                <a:spcBef>
                  <a:spcPct val="20000"/>
                </a:spcBef>
                <a:buFont typeface="Arial"/>
                <a:buChar char="•"/>
                <a:defRPr sz="2000"/>
              </a:lvl7pPr>
              <a:lvl8pPr marL="3429000" indent="-228600" defTabSz="457200">
                <a:spcBef>
                  <a:spcPct val="20000"/>
                </a:spcBef>
                <a:buFont typeface="Arial"/>
                <a:buChar char="•"/>
                <a:defRPr sz="2000"/>
              </a:lvl8pPr>
              <a:lvl9pPr marL="3886200" indent="-228600" defTabSz="457200">
                <a:spcBef>
                  <a:spcPct val="20000"/>
                </a:spcBef>
                <a:buFont typeface="Arial"/>
                <a:buChar char="•"/>
                <a:defRPr sz="2000"/>
              </a:lvl9pPr>
            </a:lstStyle>
            <a:p>
              <a:r>
                <a:rPr lang="zh-CN" altLang="en-US" sz="1050" dirty="0">
                  <a:solidFill>
                    <a:schemeClr val="tx1">
                      <a:lumMod val="85000"/>
                      <a:lumOff val="15000"/>
                    </a:schemeClr>
                  </a:solidFill>
                </a:rPr>
                <a:t>点击添加文字内容点击添加文字内容点击添加文字内容点击添加文字内容点击添加文字内容</a:t>
              </a:r>
              <a:endParaRPr lang="en-US" altLang="zh-CN" sz="1050" dirty="0">
                <a:solidFill>
                  <a:schemeClr val="tx1">
                    <a:lumMod val="85000"/>
                    <a:lumOff val="15000"/>
                  </a:schemeClr>
                </a:solidFill>
              </a:endParaRPr>
            </a:p>
          </p:txBody>
        </p:sp>
      </p:grpSp>
    </p:spTree>
    <p:extLst>
      <p:ext uri="{BB962C8B-B14F-4D97-AF65-F5344CB8AC3E}">
        <p14:creationId xmlns:p14="http://schemas.microsoft.com/office/powerpoint/2010/main" val="2102113851"/>
      </p:ext>
    </p:extLst>
  </p:cSld>
  <p:clrMapOvr>
    <a:masterClrMapping/>
  </p:clrMapOvr>
  <mc:AlternateContent xmlns:mc="http://schemas.openxmlformats.org/markup-compatibility/2006" xmlns:p14="http://schemas.microsoft.com/office/powerpoint/2010/main">
    <mc:Choice Requires="p14">
      <p:transition spd="slow" p14:dur="1100" advTm="0">
        <p14:switch dir="r"/>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wipe(left)">
                                      <p:cBhvr>
                                        <p:cTn id="7" dur="500"/>
                                        <p:tgtEl>
                                          <p:spTgt spid="5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fade">
                                      <p:cBhvr>
                                        <p:cTn id="11" dur="500"/>
                                        <p:tgtEl>
                                          <p:spTgt spid="26"/>
                                        </p:tgtEl>
                                      </p:cBhvr>
                                    </p:animEffect>
                                  </p:childTnLst>
                                </p:cTn>
                              </p:par>
                            </p:childTnLst>
                          </p:cTn>
                        </p:par>
                        <p:par>
                          <p:cTn id="12" fill="hold">
                            <p:stCondLst>
                              <p:cond delay="1000"/>
                            </p:stCondLst>
                            <p:childTnLst>
                              <p:par>
                                <p:cTn id="13" presetID="22" presetClass="entr" presetSubtype="4" fill="hold" nodeType="after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wipe(down)">
                                      <p:cBhvr>
                                        <p:cTn id="15" dur="500"/>
                                        <p:tgtEl>
                                          <p:spTgt spid="18"/>
                                        </p:tgtEl>
                                      </p:cBhvr>
                                    </p:animEffect>
                                  </p:childTnLst>
                                </p:cTn>
                              </p:par>
                            </p:childTnLst>
                          </p:cTn>
                        </p:par>
                        <p:par>
                          <p:cTn id="16" fill="hold">
                            <p:stCondLst>
                              <p:cond delay="1500"/>
                            </p:stCondLst>
                            <p:childTnLst>
                              <p:par>
                                <p:cTn id="17" presetID="22" presetClass="entr" presetSubtype="2" fill="hold" nodeType="after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wipe(right)">
                                      <p:cBhvr>
                                        <p:cTn id="19" dur="500"/>
                                        <p:tgtEl>
                                          <p:spTgt spid="19"/>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wipe(left)">
                                      <p:cBhvr>
                                        <p:cTn id="23" dur="500"/>
                                        <p:tgtEl>
                                          <p:spTgt spid="9"/>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29"/>
                                        </p:tgtEl>
                                        <p:attrNameLst>
                                          <p:attrName>style.visibility</p:attrName>
                                        </p:attrNameLst>
                                      </p:cBhvr>
                                      <p:to>
                                        <p:strVal val="visible"/>
                                      </p:to>
                                    </p:set>
                                    <p:animEffect transition="in" filter="fade">
                                      <p:cBhvr>
                                        <p:cTn id="27" dur="500"/>
                                        <p:tgtEl>
                                          <p:spTgt spid="29"/>
                                        </p:tgtEl>
                                      </p:cBhvr>
                                    </p:animEffect>
                                  </p:childTnLst>
                                </p:cTn>
                              </p:par>
                            </p:childTnLst>
                          </p:cTn>
                        </p:par>
                        <p:par>
                          <p:cTn id="28" fill="hold">
                            <p:stCondLst>
                              <p:cond delay="3000"/>
                            </p:stCondLst>
                            <p:childTnLst>
                              <p:par>
                                <p:cTn id="29" presetID="22" presetClass="entr" presetSubtype="4" fill="hold" nodeType="after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wipe(down)">
                                      <p:cBhvr>
                                        <p:cTn id="31" dur="500"/>
                                        <p:tgtEl>
                                          <p:spTgt spid="20"/>
                                        </p:tgtEl>
                                      </p:cBhvr>
                                    </p:animEffect>
                                  </p:childTnLst>
                                </p:cTn>
                              </p:par>
                            </p:childTnLst>
                          </p:cTn>
                        </p:par>
                        <p:par>
                          <p:cTn id="32" fill="hold">
                            <p:stCondLst>
                              <p:cond delay="3500"/>
                            </p:stCondLst>
                            <p:childTnLst>
                              <p:par>
                                <p:cTn id="33" presetID="22" presetClass="entr" presetSubtype="8" fill="hold" nodeType="afterEffect">
                                  <p:stCondLst>
                                    <p:cond delay="0"/>
                                  </p:stCondLst>
                                  <p:childTnLst>
                                    <p:set>
                                      <p:cBhvr>
                                        <p:cTn id="34" dur="1" fill="hold">
                                          <p:stCondLst>
                                            <p:cond delay="0"/>
                                          </p:stCondLst>
                                        </p:cTn>
                                        <p:tgtEl>
                                          <p:spTgt spid="21"/>
                                        </p:tgtEl>
                                        <p:attrNameLst>
                                          <p:attrName>style.visibility</p:attrName>
                                        </p:attrNameLst>
                                      </p:cBhvr>
                                      <p:to>
                                        <p:strVal val="visible"/>
                                      </p:to>
                                    </p:set>
                                    <p:animEffect transition="in" filter="wipe(left)">
                                      <p:cBhvr>
                                        <p:cTn id="35" dur="500"/>
                                        <p:tgtEl>
                                          <p:spTgt spid="21"/>
                                        </p:tgtEl>
                                      </p:cBhvr>
                                    </p:animEffect>
                                  </p:childTnLst>
                                </p:cTn>
                              </p:par>
                            </p:childTnLst>
                          </p:cTn>
                        </p:par>
                        <p:par>
                          <p:cTn id="36" fill="hold">
                            <p:stCondLst>
                              <p:cond delay="4000"/>
                            </p:stCondLst>
                            <p:childTnLst>
                              <p:par>
                                <p:cTn id="37" presetID="22" presetClass="entr" presetSubtype="8" fill="hold" nodeType="after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wipe(left)">
                                      <p:cBhvr>
                                        <p:cTn id="39" dur="500"/>
                                        <p:tgtEl>
                                          <p:spTgt spid="15"/>
                                        </p:tgtEl>
                                      </p:cBhvr>
                                    </p:animEffect>
                                  </p:childTnLst>
                                </p:cTn>
                              </p:par>
                            </p:childTnLst>
                          </p:cTn>
                        </p:par>
                        <p:par>
                          <p:cTn id="40" fill="hold">
                            <p:stCondLst>
                              <p:cond delay="4500"/>
                            </p:stCondLst>
                            <p:childTnLst>
                              <p:par>
                                <p:cTn id="41" presetID="10" presetClass="entr" presetSubtype="0" fill="hold" nodeType="afterEffect">
                                  <p:stCondLst>
                                    <p:cond delay="0"/>
                                  </p:stCondLst>
                                  <p:childTnLst>
                                    <p:set>
                                      <p:cBhvr>
                                        <p:cTn id="42" dur="1" fill="hold">
                                          <p:stCondLst>
                                            <p:cond delay="0"/>
                                          </p:stCondLst>
                                        </p:cTn>
                                        <p:tgtEl>
                                          <p:spTgt spid="32"/>
                                        </p:tgtEl>
                                        <p:attrNameLst>
                                          <p:attrName>style.visibility</p:attrName>
                                        </p:attrNameLst>
                                      </p:cBhvr>
                                      <p:to>
                                        <p:strVal val="visible"/>
                                      </p:to>
                                    </p:set>
                                    <p:animEffect transition="in" filter="fade">
                                      <p:cBhvr>
                                        <p:cTn id="43" dur="500"/>
                                        <p:tgtEl>
                                          <p:spTgt spid="32"/>
                                        </p:tgtEl>
                                      </p:cBhvr>
                                    </p:animEffect>
                                  </p:childTnLst>
                                </p:cTn>
                              </p:par>
                            </p:childTnLst>
                          </p:cTn>
                        </p:par>
                        <p:par>
                          <p:cTn id="44" fill="hold">
                            <p:stCondLst>
                              <p:cond delay="5000"/>
                            </p:stCondLst>
                            <p:childTnLst>
                              <p:par>
                                <p:cTn id="45" presetID="22" presetClass="entr" presetSubtype="1" fill="hold" nodeType="afterEffect">
                                  <p:stCondLst>
                                    <p:cond delay="0"/>
                                  </p:stCondLst>
                                  <p:childTnLst>
                                    <p:set>
                                      <p:cBhvr>
                                        <p:cTn id="46" dur="1" fill="hold">
                                          <p:stCondLst>
                                            <p:cond delay="0"/>
                                          </p:stCondLst>
                                        </p:cTn>
                                        <p:tgtEl>
                                          <p:spTgt spid="22"/>
                                        </p:tgtEl>
                                        <p:attrNameLst>
                                          <p:attrName>style.visibility</p:attrName>
                                        </p:attrNameLst>
                                      </p:cBhvr>
                                      <p:to>
                                        <p:strVal val="visible"/>
                                      </p:to>
                                    </p:set>
                                    <p:animEffect transition="in" filter="wipe(up)">
                                      <p:cBhvr>
                                        <p:cTn id="47" dur="500"/>
                                        <p:tgtEl>
                                          <p:spTgt spid="22"/>
                                        </p:tgtEl>
                                      </p:cBhvr>
                                    </p:animEffect>
                                  </p:childTnLst>
                                </p:cTn>
                              </p:par>
                            </p:childTnLst>
                          </p:cTn>
                        </p:par>
                        <p:par>
                          <p:cTn id="48" fill="hold">
                            <p:stCondLst>
                              <p:cond delay="5500"/>
                            </p:stCondLst>
                            <p:childTnLst>
                              <p:par>
                                <p:cTn id="49" presetID="22" presetClass="entr" presetSubtype="2" fill="hold" nodeType="afterEffect">
                                  <p:stCondLst>
                                    <p:cond delay="0"/>
                                  </p:stCondLst>
                                  <p:childTnLst>
                                    <p:set>
                                      <p:cBhvr>
                                        <p:cTn id="50" dur="1" fill="hold">
                                          <p:stCondLst>
                                            <p:cond delay="0"/>
                                          </p:stCondLst>
                                        </p:cTn>
                                        <p:tgtEl>
                                          <p:spTgt spid="23"/>
                                        </p:tgtEl>
                                        <p:attrNameLst>
                                          <p:attrName>style.visibility</p:attrName>
                                        </p:attrNameLst>
                                      </p:cBhvr>
                                      <p:to>
                                        <p:strVal val="visible"/>
                                      </p:to>
                                    </p:set>
                                    <p:animEffect transition="in" filter="wipe(right)">
                                      <p:cBhvr>
                                        <p:cTn id="51" dur="500"/>
                                        <p:tgtEl>
                                          <p:spTgt spid="23"/>
                                        </p:tgtEl>
                                      </p:cBhvr>
                                    </p:animEffect>
                                  </p:childTnLst>
                                </p:cTn>
                              </p:par>
                            </p:childTnLst>
                          </p:cTn>
                        </p:par>
                        <p:par>
                          <p:cTn id="52" fill="hold">
                            <p:stCondLst>
                              <p:cond delay="6000"/>
                            </p:stCondLst>
                            <p:childTnLst>
                              <p:par>
                                <p:cTn id="53" presetID="22" presetClass="entr" presetSubtype="8" fill="hold" nodeType="afterEffect">
                                  <p:stCondLst>
                                    <p:cond delay="0"/>
                                  </p:stCondLst>
                                  <p:childTnLst>
                                    <p:set>
                                      <p:cBhvr>
                                        <p:cTn id="54" dur="1" fill="hold">
                                          <p:stCondLst>
                                            <p:cond delay="0"/>
                                          </p:stCondLst>
                                        </p:cTn>
                                        <p:tgtEl>
                                          <p:spTgt spid="12"/>
                                        </p:tgtEl>
                                        <p:attrNameLst>
                                          <p:attrName>style.visibility</p:attrName>
                                        </p:attrNameLst>
                                      </p:cBhvr>
                                      <p:to>
                                        <p:strVal val="visible"/>
                                      </p:to>
                                    </p:set>
                                    <p:animEffect transition="in" filter="wipe(left)">
                                      <p:cBhvr>
                                        <p:cTn id="55" dur="500"/>
                                        <p:tgtEl>
                                          <p:spTgt spid="12"/>
                                        </p:tgtEl>
                                      </p:cBhvr>
                                    </p:animEffect>
                                  </p:childTnLst>
                                </p:cTn>
                              </p:par>
                            </p:childTnLst>
                          </p:cTn>
                        </p:par>
                        <p:par>
                          <p:cTn id="56" fill="hold">
                            <p:stCondLst>
                              <p:cond delay="6500"/>
                            </p:stCondLst>
                            <p:childTnLst>
                              <p:par>
                                <p:cTn id="57" presetID="10" presetClass="entr" presetSubtype="0" fill="hold" nodeType="afterEffect">
                                  <p:stCondLst>
                                    <p:cond delay="0"/>
                                  </p:stCondLst>
                                  <p:childTnLst>
                                    <p:set>
                                      <p:cBhvr>
                                        <p:cTn id="58" dur="1" fill="hold">
                                          <p:stCondLst>
                                            <p:cond delay="0"/>
                                          </p:stCondLst>
                                        </p:cTn>
                                        <p:tgtEl>
                                          <p:spTgt spid="35"/>
                                        </p:tgtEl>
                                        <p:attrNameLst>
                                          <p:attrName>style.visibility</p:attrName>
                                        </p:attrNameLst>
                                      </p:cBhvr>
                                      <p:to>
                                        <p:strVal val="visible"/>
                                      </p:to>
                                    </p:set>
                                    <p:animEffect transition="in" filter="fade">
                                      <p:cBhvr>
                                        <p:cTn id="59" dur="500"/>
                                        <p:tgtEl>
                                          <p:spTgt spid="35"/>
                                        </p:tgtEl>
                                      </p:cBhvr>
                                    </p:animEffect>
                                  </p:childTnLst>
                                </p:cTn>
                              </p:par>
                            </p:childTnLst>
                          </p:cTn>
                        </p:par>
                        <p:par>
                          <p:cTn id="60" fill="hold">
                            <p:stCondLst>
                              <p:cond delay="7000"/>
                            </p:stCondLst>
                            <p:childTnLst>
                              <p:par>
                                <p:cTn id="61" presetID="22" presetClass="entr" presetSubtype="1" fill="hold" nodeType="afterEffect">
                                  <p:stCondLst>
                                    <p:cond delay="0"/>
                                  </p:stCondLst>
                                  <p:childTnLst>
                                    <p:set>
                                      <p:cBhvr>
                                        <p:cTn id="62" dur="1" fill="hold">
                                          <p:stCondLst>
                                            <p:cond delay="0"/>
                                          </p:stCondLst>
                                        </p:cTn>
                                        <p:tgtEl>
                                          <p:spTgt spid="24"/>
                                        </p:tgtEl>
                                        <p:attrNameLst>
                                          <p:attrName>style.visibility</p:attrName>
                                        </p:attrNameLst>
                                      </p:cBhvr>
                                      <p:to>
                                        <p:strVal val="visible"/>
                                      </p:to>
                                    </p:set>
                                    <p:animEffect transition="in" filter="wipe(up)">
                                      <p:cBhvr>
                                        <p:cTn id="63" dur="500"/>
                                        <p:tgtEl>
                                          <p:spTgt spid="24"/>
                                        </p:tgtEl>
                                      </p:cBhvr>
                                    </p:animEffect>
                                  </p:childTnLst>
                                </p:cTn>
                              </p:par>
                            </p:childTnLst>
                          </p:cTn>
                        </p:par>
                        <p:par>
                          <p:cTn id="64" fill="hold">
                            <p:stCondLst>
                              <p:cond delay="7500"/>
                            </p:stCondLst>
                            <p:childTnLst>
                              <p:par>
                                <p:cTn id="65" presetID="22" presetClass="entr" presetSubtype="8" fill="hold" nodeType="afterEffect">
                                  <p:stCondLst>
                                    <p:cond delay="0"/>
                                  </p:stCondLst>
                                  <p:childTnLst>
                                    <p:set>
                                      <p:cBhvr>
                                        <p:cTn id="66" dur="1" fill="hold">
                                          <p:stCondLst>
                                            <p:cond delay="0"/>
                                          </p:stCondLst>
                                        </p:cTn>
                                        <p:tgtEl>
                                          <p:spTgt spid="25"/>
                                        </p:tgtEl>
                                        <p:attrNameLst>
                                          <p:attrName>style.visibility</p:attrName>
                                        </p:attrNameLst>
                                      </p:cBhvr>
                                      <p:to>
                                        <p:strVal val="visible"/>
                                      </p:to>
                                    </p:set>
                                    <p:animEffect transition="in" filter="wipe(left)">
                                      <p:cBhvr>
                                        <p:cTn id="67" dur="500"/>
                                        <p:tgtEl>
                                          <p:spTgt spid="25"/>
                                        </p:tgtEl>
                                      </p:cBhvr>
                                    </p:animEffect>
                                  </p:childTnLst>
                                </p:cTn>
                              </p:par>
                            </p:childTnLst>
                          </p:cTn>
                        </p:par>
                        <p:par>
                          <p:cTn id="68" fill="hold">
                            <p:stCondLst>
                              <p:cond delay="8000"/>
                            </p:stCondLst>
                            <p:childTnLst>
                              <p:par>
                                <p:cTn id="69" presetID="22" presetClass="entr" presetSubtype="8" fill="hold" nodeType="afterEffect">
                                  <p:stCondLst>
                                    <p:cond delay="0"/>
                                  </p:stCondLst>
                                  <p:childTnLst>
                                    <p:set>
                                      <p:cBhvr>
                                        <p:cTn id="70" dur="1" fill="hold">
                                          <p:stCondLst>
                                            <p:cond delay="0"/>
                                          </p:stCondLst>
                                        </p:cTn>
                                        <p:tgtEl>
                                          <p:spTgt spid="38"/>
                                        </p:tgtEl>
                                        <p:attrNameLst>
                                          <p:attrName>style.visibility</p:attrName>
                                        </p:attrNameLst>
                                      </p:cBhvr>
                                      <p:to>
                                        <p:strVal val="visible"/>
                                      </p:to>
                                    </p:set>
                                    <p:animEffect transition="in" filter="wipe(left)">
                                      <p:cBhvr>
                                        <p:cTn id="71"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文本框 10"/>
          <p:cNvSpPr txBox="1">
            <a:spLocks noChangeArrowheads="1"/>
          </p:cNvSpPr>
          <p:nvPr/>
        </p:nvSpPr>
        <p:spPr bwMode="auto">
          <a:xfrm>
            <a:off x="971600" y="208664"/>
            <a:ext cx="3510057" cy="346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1" tIns="34285" rIns="68571" bIns="34285">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r>
              <a:rPr lang="zh-CN" altLang="en-US" sz="1800" b="1" dirty="0" smtClean="0">
                <a:latin typeface="+mn-ea"/>
                <a:ea typeface="+mn-ea"/>
              </a:rPr>
              <a:t>添加文字内容</a:t>
            </a:r>
            <a:r>
              <a:rPr lang="zh-CN" altLang="en-US" sz="1200" b="1" dirty="0" smtClean="0">
                <a:latin typeface="+mn-ea"/>
                <a:ea typeface="+mn-ea"/>
              </a:rPr>
              <a:t>（</a:t>
            </a:r>
            <a:r>
              <a:rPr lang="zh-CN" altLang="en-US" sz="1200" b="1" dirty="0">
                <a:latin typeface="+mn-ea"/>
                <a:ea typeface="+mn-ea"/>
              </a:rPr>
              <a:t>文字可以编辑）</a:t>
            </a:r>
            <a:endParaRPr lang="zh-CN" altLang="en-US" sz="1200" b="1" dirty="0">
              <a:latin typeface="+mn-ea"/>
              <a:ea typeface="+mn-ea"/>
              <a:cs typeface="+mn-ea"/>
              <a:sym typeface="+mn-lt"/>
            </a:endParaRPr>
          </a:p>
        </p:txBody>
      </p:sp>
      <p:pic>
        <p:nvPicPr>
          <p:cNvPr id="47" name="Picture 2" descr="C:\Users\jsj\Desktop\213291_012113275_2.jpg"/>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rcRect r="5624" b="19116"/>
          <a:stretch/>
        </p:blipFill>
        <p:spPr bwMode="auto">
          <a:xfrm>
            <a:off x="628452" y="1136218"/>
            <a:ext cx="3096344" cy="2123120"/>
          </a:xfrm>
          <a:prstGeom prst="rect">
            <a:avLst/>
          </a:prstGeom>
          <a:noFill/>
          <a:extLst>
            <a:ext uri="{909E8E84-426E-40DD-AFC4-6F175D3DCCD1}">
              <a14:hiddenFill xmlns:a14="http://schemas.microsoft.com/office/drawing/2010/main">
                <a:solidFill>
                  <a:srgbClr val="FFFFFF"/>
                </a:solidFill>
              </a14:hiddenFill>
            </a:ext>
          </a:extLst>
        </p:spPr>
      </p:pic>
      <p:sp>
        <p:nvSpPr>
          <p:cNvPr id="48" name="矩形 47"/>
          <p:cNvSpPr/>
          <p:nvPr/>
        </p:nvSpPr>
        <p:spPr>
          <a:xfrm>
            <a:off x="628452" y="3339570"/>
            <a:ext cx="3096344" cy="1248404"/>
          </a:xfrm>
          <a:prstGeom prst="rect">
            <a:avLst/>
          </a:prstGeom>
          <a:solidFill>
            <a:srgbClr val="FF33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400" b="0" dirty="0">
                <a:latin typeface="微软雅黑" panose="020B0503020204020204" pitchFamily="34" charset="-122"/>
                <a:ea typeface="微软雅黑" panose="020B0503020204020204" pitchFamily="34" charset="-122"/>
              </a:rPr>
              <a:t>您的内容打在这里，或通过复制您的文本后在此框中选择粘贴并选择只保留文字您的内容打在</a:t>
            </a:r>
            <a:r>
              <a:rPr lang="zh-CN" altLang="en-US" sz="1400" b="0" dirty="0" smtClean="0">
                <a:latin typeface="微软雅黑" panose="020B0503020204020204" pitchFamily="34" charset="-122"/>
                <a:ea typeface="微软雅黑" panose="020B0503020204020204" pitchFamily="34" charset="-122"/>
              </a:rPr>
              <a:t>这里</a:t>
            </a:r>
            <a:r>
              <a:rPr lang="zh-CN" altLang="en-US" sz="1400" b="0" dirty="0">
                <a:latin typeface="微软雅黑" panose="020B0503020204020204" pitchFamily="34" charset="-122"/>
                <a:ea typeface="微软雅黑" panose="020B0503020204020204" pitchFamily="34" charset="-122"/>
              </a:rPr>
              <a:t>您的内容打在这里，或通过复制您的文本后在此框中选择粘贴并</a:t>
            </a:r>
            <a:r>
              <a:rPr lang="zh-CN" altLang="en-US" sz="1400" b="0" dirty="0" smtClean="0">
                <a:latin typeface="微软雅黑" panose="020B0503020204020204" pitchFamily="34" charset="-122"/>
                <a:ea typeface="微软雅黑" panose="020B0503020204020204" pitchFamily="34" charset="-122"/>
              </a:rPr>
              <a:t>选择</a:t>
            </a:r>
            <a:endParaRPr lang="zh-CN" altLang="en-US" sz="1400" b="0" dirty="0">
              <a:latin typeface="微软雅黑" panose="020B0503020204020204" pitchFamily="34" charset="-122"/>
              <a:ea typeface="微软雅黑" panose="020B0503020204020204" pitchFamily="34" charset="-122"/>
            </a:endParaRPr>
          </a:p>
        </p:txBody>
      </p:sp>
      <p:grpSp>
        <p:nvGrpSpPr>
          <p:cNvPr id="49" name="组合 48"/>
          <p:cNvGrpSpPr/>
          <p:nvPr/>
        </p:nvGrpSpPr>
        <p:grpSpPr>
          <a:xfrm>
            <a:off x="4370829" y="1352768"/>
            <a:ext cx="3933010" cy="149652"/>
            <a:chOff x="4906190" y="1416527"/>
            <a:chExt cx="3933010" cy="166280"/>
          </a:xfrm>
          <a:solidFill>
            <a:srgbClr val="00544A"/>
          </a:solidFill>
        </p:grpSpPr>
        <p:sp>
          <p:nvSpPr>
            <p:cNvPr id="59" name="矩形 58"/>
            <p:cNvSpPr/>
            <p:nvPr/>
          </p:nvSpPr>
          <p:spPr>
            <a:xfrm>
              <a:off x="4906190" y="1416527"/>
              <a:ext cx="166280" cy="16628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b="0"/>
            </a:p>
          </p:txBody>
        </p:sp>
        <p:cxnSp>
          <p:nvCxnSpPr>
            <p:cNvPr id="60" name="直接连接符 59"/>
            <p:cNvCxnSpPr>
              <a:stCxn id="59" idx="3"/>
            </p:cNvCxnSpPr>
            <p:nvPr/>
          </p:nvCxnSpPr>
          <p:spPr>
            <a:xfrm>
              <a:off x="5072470" y="1499667"/>
              <a:ext cx="3766730" cy="0"/>
            </a:xfrm>
            <a:prstGeom prst="line">
              <a:avLst/>
            </a:prstGeom>
            <a:grpFill/>
            <a:ln>
              <a:solidFill>
                <a:schemeClr val="accent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cxnSp>
      </p:grpSp>
      <p:grpSp>
        <p:nvGrpSpPr>
          <p:cNvPr id="61" name="组合 60"/>
          <p:cNvGrpSpPr/>
          <p:nvPr/>
        </p:nvGrpSpPr>
        <p:grpSpPr>
          <a:xfrm>
            <a:off x="4370829" y="2498563"/>
            <a:ext cx="3933010" cy="149652"/>
            <a:chOff x="4906190" y="2727732"/>
            <a:chExt cx="3933010" cy="166280"/>
          </a:xfrm>
          <a:solidFill>
            <a:schemeClr val="accent1">
              <a:lumMod val="50000"/>
            </a:schemeClr>
          </a:solidFill>
        </p:grpSpPr>
        <p:sp>
          <p:nvSpPr>
            <p:cNvPr id="62" name="矩形 61"/>
            <p:cNvSpPr/>
            <p:nvPr/>
          </p:nvSpPr>
          <p:spPr>
            <a:xfrm>
              <a:off x="4906190" y="2727732"/>
              <a:ext cx="166280" cy="1662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b="0"/>
            </a:p>
          </p:txBody>
        </p:sp>
        <p:cxnSp>
          <p:nvCxnSpPr>
            <p:cNvPr id="63" name="直接连接符 62"/>
            <p:cNvCxnSpPr>
              <a:stCxn id="62" idx="3"/>
            </p:cNvCxnSpPr>
            <p:nvPr/>
          </p:nvCxnSpPr>
          <p:spPr>
            <a:xfrm>
              <a:off x="5072470" y="2810872"/>
              <a:ext cx="3766730" cy="0"/>
            </a:xfrm>
            <a:prstGeom prst="line">
              <a:avLst/>
            </a:prstGeom>
            <a:grpFill/>
            <a:ln>
              <a:solidFill>
                <a:schemeClr val="accent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cxnSp>
      </p:grpSp>
      <p:grpSp>
        <p:nvGrpSpPr>
          <p:cNvPr id="64" name="组合 63"/>
          <p:cNvGrpSpPr/>
          <p:nvPr/>
        </p:nvGrpSpPr>
        <p:grpSpPr>
          <a:xfrm>
            <a:off x="4370829" y="3527263"/>
            <a:ext cx="3933010" cy="149652"/>
            <a:chOff x="4906190" y="3870732"/>
            <a:chExt cx="3933010" cy="166280"/>
          </a:xfrm>
          <a:solidFill>
            <a:schemeClr val="accent1">
              <a:lumMod val="75000"/>
            </a:schemeClr>
          </a:solidFill>
        </p:grpSpPr>
        <p:sp>
          <p:nvSpPr>
            <p:cNvPr id="65" name="矩形 64"/>
            <p:cNvSpPr/>
            <p:nvPr/>
          </p:nvSpPr>
          <p:spPr>
            <a:xfrm>
              <a:off x="4906190" y="3870732"/>
              <a:ext cx="166280" cy="16628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b="0"/>
            </a:p>
          </p:txBody>
        </p:sp>
        <p:cxnSp>
          <p:nvCxnSpPr>
            <p:cNvPr id="66" name="直接连接符 65"/>
            <p:cNvCxnSpPr/>
            <p:nvPr/>
          </p:nvCxnSpPr>
          <p:spPr>
            <a:xfrm>
              <a:off x="5072470" y="3941172"/>
              <a:ext cx="3766730" cy="0"/>
            </a:xfrm>
            <a:prstGeom prst="line">
              <a:avLst/>
            </a:prstGeom>
            <a:grpFill/>
            <a:ln>
              <a:solidFill>
                <a:schemeClr val="accent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cxnSp>
      </p:grpSp>
      <p:sp>
        <p:nvSpPr>
          <p:cNvPr id="67" name="TextBox 66"/>
          <p:cNvSpPr txBox="1"/>
          <p:nvPr/>
        </p:nvSpPr>
        <p:spPr>
          <a:xfrm>
            <a:off x="4370830" y="1540210"/>
            <a:ext cx="3933010" cy="625171"/>
          </a:xfrm>
          <a:prstGeom prst="rect">
            <a:avLst/>
          </a:prstGeom>
          <a:noFill/>
        </p:spPr>
        <p:txBody>
          <a:bodyPr wrap="square" rtlCol="0">
            <a:spAutoFit/>
          </a:bodyPr>
          <a:lstStyle/>
          <a:p>
            <a:pPr algn="just">
              <a:lnSpc>
                <a:spcPct val="130000"/>
              </a:lnSpc>
            </a:pPr>
            <a:r>
              <a:rPr lang="zh-CN" altLang="en-US" sz="1400" b="0" dirty="0">
                <a:latin typeface="微软雅黑" pitchFamily="34" charset="-122"/>
                <a:ea typeface="微软雅黑" pitchFamily="34" charset="-122"/>
              </a:rPr>
              <a:t>您的内容打在这里，或者通过复制您的文本后，在此框中选择粘贴，并选择只保留文字</a:t>
            </a:r>
            <a:r>
              <a:rPr lang="zh-CN" altLang="en-US" sz="1400" b="0" dirty="0" smtClean="0">
                <a:latin typeface="微软雅黑" pitchFamily="34" charset="-122"/>
                <a:ea typeface="微软雅黑" pitchFamily="34" charset="-122"/>
              </a:rPr>
              <a:t>。</a:t>
            </a:r>
            <a:endParaRPr lang="en-US" altLang="zh-CN" sz="1400" b="0" dirty="0" smtClean="0">
              <a:latin typeface="微软雅黑" pitchFamily="34" charset="-122"/>
              <a:ea typeface="微软雅黑" pitchFamily="34" charset="-122"/>
            </a:endParaRPr>
          </a:p>
        </p:txBody>
      </p:sp>
      <p:sp>
        <p:nvSpPr>
          <p:cNvPr id="68" name="TextBox 67"/>
          <p:cNvSpPr txBox="1"/>
          <p:nvPr/>
        </p:nvSpPr>
        <p:spPr>
          <a:xfrm>
            <a:off x="4370830" y="2680371"/>
            <a:ext cx="3933010" cy="625171"/>
          </a:xfrm>
          <a:prstGeom prst="rect">
            <a:avLst/>
          </a:prstGeom>
          <a:noFill/>
        </p:spPr>
        <p:txBody>
          <a:bodyPr wrap="square" rtlCol="0">
            <a:spAutoFit/>
          </a:bodyPr>
          <a:lstStyle/>
          <a:p>
            <a:pPr algn="just">
              <a:lnSpc>
                <a:spcPct val="130000"/>
              </a:lnSpc>
            </a:pPr>
            <a:r>
              <a:rPr lang="zh-CN" altLang="en-US" sz="1400" b="0" dirty="0">
                <a:latin typeface="微软雅黑" pitchFamily="34" charset="-122"/>
                <a:ea typeface="微软雅黑" pitchFamily="34" charset="-122"/>
              </a:rPr>
              <a:t>您的内容打在这里，或者通过复制您的文本后，在此框中选择粘贴，并选择只保留文字</a:t>
            </a:r>
            <a:r>
              <a:rPr lang="zh-CN" altLang="en-US" sz="1400" b="0" dirty="0" smtClean="0">
                <a:latin typeface="微软雅黑" pitchFamily="34" charset="-122"/>
                <a:ea typeface="微软雅黑" pitchFamily="34" charset="-122"/>
              </a:rPr>
              <a:t>。</a:t>
            </a:r>
            <a:endParaRPr lang="en-US" altLang="zh-CN" sz="1400" b="0" dirty="0" smtClean="0">
              <a:latin typeface="微软雅黑" pitchFamily="34" charset="-122"/>
              <a:ea typeface="微软雅黑" pitchFamily="34" charset="-122"/>
            </a:endParaRPr>
          </a:p>
        </p:txBody>
      </p:sp>
      <p:sp>
        <p:nvSpPr>
          <p:cNvPr id="69" name="TextBox 68"/>
          <p:cNvSpPr txBox="1"/>
          <p:nvPr/>
        </p:nvSpPr>
        <p:spPr>
          <a:xfrm>
            <a:off x="4370830" y="3742753"/>
            <a:ext cx="3933010" cy="625171"/>
          </a:xfrm>
          <a:prstGeom prst="rect">
            <a:avLst/>
          </a:prstGeom>
          <a:noFill/>
        </p:spPr>
        <p:txBody>
          <a:bodyPr wrap="square" rtlCol="0">
            <a:spAutoFit/>
          </a:bodyPr>
          <a:lstStyle/>
          <a:p>
            <a:pPr algn="just">
              <a:lnSpc>
                <a:spcPct val="130000"/>
              </a:lnSpc>
            </a:pPr>
            <a:r>
              <a:rPr lang="zh-CN" altLang="en-US" sz="1400" b="0" dirty="0">
                <a:latin typeface="微软雅黑" pitchFamily="34" charset="-122"/>
                <a:ea typeface="微软雅黑" pitchFamily="34" charset="-122"/>
              </a:rPr>
              <a:t>您的内容打在这里，或者通过复制您的文本后，在此框中选择粘贴，并选择只保留文字</a:t>
            </a:r>
            <a:r>
              <a:rPr lang="zh-CN" altLang="en-US" sz="1400" b="0" dirty="0" smtClean="0">
                <a:latin typeface="微软雅黑" pitchFamily="34" charset="-122"/>
                <a:ea typeface="微软雅黑" pitchFamily="34" charset="-122"/>
              </a:rPr>
              <a:t>。</a:t>
            </a:r>
            <a:endParaRPr lang="en-US" altLang="zh-CN" sz="1400" b="0" dirty="0" smtClean="0">
              <a:latin typeface="微软雅黑" pitchFamily="34" charset="-122"/>
              <a:ea typeface="微软雅黑" pitchFamily="34" charset="-122"/>
            </a:endParaRPr>
          </a:p>
        </p:txBody>
      </p:sp>
    </p:spTree>
    <p:extLst>
      <p:ext uri="{BB962C8B-B14F-4D97-AF65-F5344CB8AC3E}">
        <p14:creationId xmlns:p14="http://schemas.microsoft.com/office/powerpoint/2010/main" val="1359915183"/>
      </p:ext>
    </p:extLst>
  </p:cSld>
  <p:clrMapOvr>
    <a:masterClrMapping/>
  </p:clrMapOvr>
  <mc:AlternateContent xmlns:mc="http://schemas.openxmlformats.org/markup-compatibility/2006" xmlns:p14="http://schemas.microsoft.com/office/powerpoint/2010/main">
    <mc:Choice Requires="p14">
      <p:transition spd="slow" p14:dur="1100" advTm="0">
        <p14:switch dir="r"/>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wipe(left)">
                                      <p:cBhvr>
                                        <p:cTn id="7" dur="500"/>
                                        <p:tgtEl>
                                          <p:spTgt spid="4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7"/>
                                        </p:tgtEl>
                                        <p:attrNameLst>
                                          <p:attrName>style.visibility</p:attrName>
                                        </p:attrNameLst>
                                      </p:cBhvr>
                                      <p:to>
                                        <p:strVal val="visible"/>
                                      </p:to>
                                    </p:set>
                                    <p:animEffect transition="in" filter="fade">
                                      <p:cBhvr>
                                        <p:cTn id="11" dur="500"/>
                                        <p:tgtEl>
                                          <p:spTgt spid="47"/>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8"/>
                                        </p:tgtEl>
                                        <p:attrNameLst>
                                          <p:attrName>style.visibility</p:attrName>
                                        </p:attrNameLst>
                                      </p:cBhvr>
                                      <p:to>
                                        <p:strVal val="visible"/>
                                      </p:to>
                                    </p:set>
                                    <p:animEffect transition="in" filter="fade">
                                      <p:cBhvr>
                                        <p:cTn id="15" dur="500"/>
                                        <p:tgtEl>
                                          <p:spTgt spid="48"/>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49"/>
                                        </p:tgtEl>
                                        <p:attrNameLst>
                                          <p:attrName>style.visibility</p:attrName>
                                        </p:attrNameLst>
                                      </p:cBhvr>
                                      <p:to>
                                        <p:strVal val="visible"/>
                                      </p:to>
                                    </p:set>
                                    <p:animEffect transition="in" filter="wipe(left)">
                                      <p:cBhvr>
                                        <p:cTn id="19" dur="500"/>
                                        <p:tgtEl>
                                          <p:spTgt spid="49"/>
                                        </p:tgtEl>
                                      </p:cBhvr>
                                    </p:animEffect>
                                  </p:childTnLst>
                                </p:cTn>
                              </p:par>
                            </p:childTnLst>
                          </p:cTn>
                        </p:par>
                        <p:par>
                          <p:cTn id="20" fill="hold">
                            <p:stCondLst>
                              <p:cond delay="2000"/>
                            </p:stCondLst>
                            <p:childTnLst>
                              <p:par>
                                <p:cTn id="21" presetID="16" presetClass="entr" presetSubtype="21" fill="hold" grpId="0" nodeType="afterEffect">
                                  <p:stCondLst>
                                    <p:cond delay="0"/>
                                  </p:stCondLst>
                                  <p:childTnLst>
                                    <p:set>
                                      <p:cBhvr>
                                        <p:cTn id="22" dur="1" fill="hold">
                                          <p:stCondLst>
                                            <p:cond delay="0"/>
                                          </p:stCondLst>
                                        </p:cTn>
                                        <p:tgtEl>
                                          <p:spTgt spid="67"/>
                                        </p:tgtEl>
                                        <p:attrNameLst>
                                          <p:attrName>style.visibility</p:attrName>
                                        </p:attrNameLst>
                                      </p:cBhvr>
                                      <p:to>
                                        <p:strVal val="visible"/>
                                      </p:to>
                                    </p:set>
                                    <p:animEffect transition="in" filter="barn(inVertical)">
                                      <p:cBhvr>
                                        <p:cTn id="23" dur="500"/>
                                        <p:tgtEl>
                                          <p:spTgt spid="67"/>
                                        </p:tgtEl>
                                      </p:cBhvr>
                                    </p:animEffect>
                                  </p:childTnLst>
                                </p:cTn>
                              </p:par>
                            </p:childTnLst>
                          </p:cTn>
                        </p:par>
                        <p:par>
                          <p:cTn id="24" fill="hold">
                            <p:stCondLst>
                              <p:cond delay="2500"/>
                            </p:stCondLst>
                            <p:childTnLst>
                              <p:par>
                                <p:cTn id="25" presetID="22" presetClass="entr" presetSubtype="8" fill="hold" nodeType="afterEffect">
                                  <p:stCondLst>
                                    <p:cond delay="0"/>
                                  </p:stCondLst>
                                  <p:childTnLst>
                                    <p:set>
                                      <p:cBhvr>
                                        <p:cTn id="26" dur="1" fill="hold">
                                          <p:stCondLst>
                                            <p:cond delay="0"/>
                                          </p:stCondLst>
                                        </p:cTn>
                                        <p:tgtEl>
                                          <p:spTgt spid="61"/>
                                        </p:tgtEl>
                                        <p:attrNameLst>
                                          <p:attrName>style.visibility</p:attrName>
                                        </p:attrNameLst>
                                      </p:cBhvr>
                                      <p:to>
                                        <p:strVal val="visible"/>
                                      </p:to>
                                    </p:set>
                                    <p:animEffect transition="in" filter="wipe(left)">
                                      <p:cBhvr>
                                        <p:cTn id="27" dur="500"/>
                                        <p:tgtEl>
                                          <p:spTgt spid="61"/>
                                        </p:tgtEl>
                                      </p:cBhvr>
                                    </p:animEffect>
                                  </p:childTnLst>
                                </p:cTn>
                              </p:par>
                            </p:childTnLst>
                          </p:cTn>
                        </p:par>
                        <p:par>
                          <p:cTn id="28" fill="hold">
                            <p:stCondLst>
                              <p:cond delay="3000"/>
                            </p:stCondLst>
                            <p:childTnLst>
                              <p:par>
                                <p:cTn id="29" presetID="16" presetClass="entr" presetSubtype="21" fill="hold" grpId="0" nodeType="afterEffect">
                                  <p:stCondLst>
                                    <p:cond delay="0"/>
                                  </p:stCondLst>
                                  <p:childTnLst>
                                    <p:set>
                                      <p:cBhvr>
                                        <p:cTn id="30" dur="1" fill="hold">
                                          <p:stCondLst>
                                            <p:cond delay="0"/>
                                          </p:stCondLst>
                                        </p:cTn>
                                        <p:tgtEl>
                                          <p:spTgt spid="68"/>
                                        </p:tgtEl>
                                        <p:attrNameLst>
                                          <p:attrName>style.visibility</p:attrName>
                                        </p:attrNameLst>
                                      </p:cBhvr>
                                      <p:to>
                                        <p:strVal val="visible"/>
                                      </p:to>
                                    </p:set>
                                    <p:animEffect transition="in" filter="barn(inVertical)">
                                      <p:cBhvr>
                                        <p:cTn id="31" dur="500"/>
                                        <p:tgtEl>
                                          <p:spTgt spid="68"/>
                                        </p:tgtEl>
                                      </p:cBhvr>
                                    </p:animEffect>
                                  </p:childTnLst>
                                </p:cTn>
                              </p:par>
                            </p:childTnLst>
                          </p:cTn>
                        </p:par>
                        <p:par>
                          <p:cTn id="32" fill="hold">
                            <p:stCondLst>
                              <p:cond delay="3500"/>
                            </p:stCondLst>
                            <p:childTnLst>
                              <p:par>
                                <p:cTn id="33" presetID="22" presetClass="entr" presetSubtype="8" fill="hold" nodeType="afterEffect">
                                  <p:stCondLst>
                                    <p:cond delay="0"/>
                                  </p:stCondLst>
                                  <p:childTnLst>
                                    <p:set>
                                      <p:cBhvr>
                                        <p:cTn id="34" dur="1" fill="hold">
                                          <p:stCondLst>
                                            <p:cond delay="0"/>
                                          </p:stCondLst>
                                        </p:cTn>
                                        <p:tgtEl>
                                          <p:spTgt spid="64"/>
                                        </p:tgtEl>
                                        <p:attrNameLst>
                                          <p:attrName>style.visibility</p:attrName>
                                        </p:attrNameLst>
                                      </p:cBhvr>
                                      <p:to>
                                        <p:strVal val="visible"/>
                                      </p:to>
                                    </p:set>
                                    <p:animEffect transition="in" filter="wipe(left)">
                                      <p:cBhvr>
                                        <p:cTn id="35" dur="500"/>
                                        <p:tgtEl>
                                          <p:spTgt spid="64"/>
                                        </p:tgtEl>
                                      </p:cBhvr>
                                    </p:animEffect>
                                  </p:childTnLst>
                                </p:cTn>
                              </p:par>
                            </p:childTnLst>
                          </p:cTn>
                        </p:par>
                        <p:par>
                          <p:cTn id="36" fill="hold">
                            <p:stCondLst>
                              <p:cond delay="4000"/>
                            </p:stCondLst>
                            <p:childTnLst>
                              <p:par>
                                <p:cTn id="37" presetID="16" presetClass="entr" presetSubtype="21" fill="hold" grpId="0" nodeType="afterEffect">
                                  <p:stCondLst>
                                    <p:cond delay="0"/>
                                  </p:stCondLst>
                                  <p:childTnLst>
                                    <p:set>
                                      <p:cBhvr>
                                        <p:cTn id="38" dur="1" fill="hold">
                                          <p:stCondLst>
                                            <p:cond delay="0"/>
                                          </p:stCondLst>
                                        </p:cTn>
                                        <p:tgtEl>
                                          <p:spTgt spid="69"/>
                                        </p:tgtEl>
                                        <p:attrNameLst>
                                          <p:attrName>style.visibility</p:attrName>
                                        </p:attrNameLst>
                                      </p:cBhvr>
                                      <p:to>
                                        <p:strVal val="visible"/>
                                      </p:to>
                                    </p:set>
                                    <p:animEffect transition="in" filter="barn(inVertical)">
                                      <p:cBhvr>
                                        <p:cTn id="39" dur="50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P spid="48" grpId="0" animBg="1"/>
      <p:bldP spid="67" grpId="0"/>
      <p:bldP spid="68" grpId="0"/>
      <p:bldP spid="6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文本框 10"/>
          <p:cNvSpPr txBox="1">
            <a:spLocks noChangeArrowheads="1"/>
          </p:cNvSpPr>
          <p:nvPr/>
        </p:nvSpPr>
        <p:spPr bwMode="auto">
          <a:xfrm>
            <a:off x="971600" y="208664"/>
            <a:ext cx="3510057" cy="346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1" tIns="34285" rIns="68571" bIns="34285">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r>
              <a:rPr lang="zh-CN" altLang="en-US" sz="1800" b="1" dirty="0" smtClean="0">
                <a:latin typeface="+mn-ea"/>
                <a:ea typeface="+mn-ea"/>
              </a:rPr>
              <a:t>添加文字内容</a:t>
            </a:r>
            <a:r>
              <a:rPr lang="zh-CN" altLang="en-US" sz="1200" b="1" dirty="0" smtClean="0">
                <a:latin typeface="+mn-ea"/>
                <a:ea typeface="+mn-ea"/>
              </a:rPr>
              <a:t>（</a:t>
            </a:r>
            <a:r>
              <a:rPr lang="zh-CN" altLang="en-US" sz="1200" b="1" dirty="0">
                <a:latin typeface="+mn-ea"/>
                <a:ea typeface="+mn-ea"/>
              </a:rPr>
              <a:t>文字可以编辑）</a:t>
            </a:r>
            <a:endParaRPr lang="zh-CN" altLang="en-US" sz="1200" b="1" dirty="0">
              <a:latin typeface="+mn-ea"/>
              <a:ea typeface="+mn-ea"/>
              <a:cs typeface="+mn-ea"/>
              <a:sym typeface="+mn-lt"/>
            </a:endParaRPr>
          </a:p>
        </p:txBody>
      </p:sp>
      <p:sp>
        <p:nvSpPr>
          <p:cNvPr id="15" name="Freeform 19"/>
          <p:cNvSpPr>
            <a:spLocks/>
          </p:cNvSpPr>
          <p:nvPr/>
        </p:nvSpPr>
        <p:spPr bwMode="auto">
          <a:xfrm>
            <a:off x="2895290" y="3910876"/>
            <a:ext cx="1924867" cy="1233146"/>
          </a:xfrm>
          <a:custGeom>
            <a:avLst/>
            <a:gdLst>
              <a:gd name="T0" fmla="*/ 476 w 542"/>
              <a:gd name="T1" fmla="*/ 410 h 410"/>
              <a:gd name="T2" fmla="*/ 476 w 542"/>
              <a:gd name="T3" fmla="*/ 121 h 410"/>
              <a:gd name="T4" fmla="*/ 422 w 542"/>
              <a:gd name="T5" fmla="*/ 67 h 410"/>
              <a:gd name="T6" fmla="*/ 0 w 542"/>
              <a:gd name="T7" fmla="*/ 67 h 410"/>
              <a:gd name="T8" fmla="*/ 0 w 542"/>
              <a:gd name="T9" fmla="*/ 0 h 410"/>
              <a:gd name="T10" fmla="*/ 422 w 542"/>
              <a:gd name="T11" fmla="*/ 0 h 410"/>
              <a:gd name="T12" fmla="*/ 542 w 542"/>
              <a:gd name="T13" fmla="*/ 121 h 410"/>
              <a:gd name="T14" fmla="*/ 542 w 542"/>
              <a:gd name="T15" fmla="*/ 410 h 4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2" h="410">
                <a:moveTo>
                  <a:pt x="476" y="410"/>
                </a:moveTo>
                <a:cubicBezTo>
                  <a:pt x="476" y="121"/>
                  <a:pt x="476" y="121"/>
                  <a:pt x="476" y="121"/>
                </a:cubicBezTo>
                <a:cubicBezTo>
                  <a:pt x="476" y="91"/>
                  <a:pt x="451" y="67"/>
                  <a:pt x="422" y="67"/>
                </a:cubicBezTo>
                <a:cubicBezTo>
                  <a:pt x="0" y="67"/>
                  <a:pt x="0" y="67"/>
                  <a:pt x="0" y="67"/>
                </a:cubicBezTo>
                <a:cubicBezTo>
                  <a:pt x="0" y="0"/>
                  <a:pt x="0" y="0"/>
                  <a:pt x="0" y="0"/>
                </a:cubicBezTo>
                <a:cubicBezTo>
                  <a:pt x="422" y="0"/>
                  <a:pt x="422" y="0"/>
                  <a:pt x="422" y="0"/>
                </a:cubicBezTo>
                <a:cubicBezTo>
                  <a:pt x="488" y="0"/>
                  <a:pt x="542" y="54"/>
                  <a:pt x="542" y="121"/>
                </a:cubicBezTo>
                <a:cubicBezTo>
                  <a:pt x="542" y="410"/>
                  <a:pt x="542" y="410"/>
                  <a:pt x="542" y="410"/>
                </a:cubicBezTo>
              </a:path>
            </a:pathLst>
          </a:custGeom>
          <a:solidFill>
            <a:srgbClr val="FF3399"/>
          </a:solidFill>
          <a:ln>
            <a:noFill/>
          </a:ln>
        </p:spPr>
        <p:txBody>
          <a:bodyPr vert="horz" wrap="square" lIns="68580" tIns="34290" rIns="68580" bIns="34290" numCol="1" anchor="t" anchorCtr="0" compatLnSpc="1">
            <a:prstTxWarp prst="textNoShape">
              <a:avLst/>
            </a:prstTxWarp>
          </a:bodyPr>
          <a:lstStyle/>
          <a:p>
            <a:pPr defTabSz="457189">
              <a:defRPr/>
            </a:pPr>
            <a:endParaRPr lang="zh-CN" altLang="en-US" kern="0">
              <a:solidFill>
                <a:srgbClr val="103154"/>
              </a:solidFill>
              <a:latin typeface="Century Gothic"/>
            </a:endParaRPr>
          </a:p>
        </p:txBody>
      </p:sp>
      <p:sp>
        <p:nvSpPr>
          <p:cNvPr id="16" name="Freeform 20"/>
          <p:cNvSpPr>
            <a:spLocks/>
          </p:cNvSpPr>
          <p:nvPr/>
        </p:nvSpPr>
        <p:spPr bwMode="auto">
          <a:xfrm>
            <a:off x="4702860" y="3957485"/>
            <a:ext cx="1400040" cy="550320"/>
          </a:xfrm>
          <a:custGeom>
            <a:avLst/>
            <a:gdLst>
              <a:gd name="T0" fmla="*/ 275 w 394"/>
              <a:gd name="T1" fmla="*/ 155 h 155"/>
              <a:gd name="T2" fmla="*/ 0 w 394"/>
              <a:gd name="T3" fmla="*/ 155 h 155"/>
              <a:gd name="T4" fmla="*/ 0 w 394"/>
              <a:gd name="T5" fmla="*/ 94 h 155"/>
              <a:gd name="T6" fmla="*/ 275 w 394"/>
              <a:gd name="T7" fmla="*/ 94 h 155"/>
              <a:gd name="T8" fmla="*/ 332 w 394"/>
              <a:gd name="T9" fmla="*/ 37 h 155"/>
              <a:gd name="T10" fmla="*/ 332 w 394"/>
              <a:gd name="T11" fmla="*/ 0 h 155"/>
              <a:gd name="T12" fmla="*/ 394 w 394"/>
              <a:gd name="T13" fmla="*/ 0 h 155"/>
              <a:gd name="T14" fmla="*/ 394 w 394"/>
              <a:gd name="T15" fmla="*/ 37 h 155"/>
              <a:gd name="T16" fmla="*/ 275 w 394"/>
              <a:gd name="T17" fmla="*/ 155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4" h="155">
                <a:moveTo>
                  <a:pt x="275" y="155"/>
                </a:moveTo>
                <a:cubicBezTo>
                  <a:pt x="0" y="155"/>
                  <a:pt x="0" y="155"/>
                  <a:pt x="0" y="155"/>
                </a:cubicBezTo>
                <a:cubicBezTo>
                  <a:pt x="0" y="94"/>
                  <a:pt x="0" y="94"/>
                  <a:pt x="0" y="94"/>
                </a:cubicBezTo>
                <a:cubicBezTo>
                  <a:pt x="275" y="94"/>
                  <a:pt x="275" y="94"/>
                  <a:pt x="275" y="94"/>
                </a:cubicBezTo>
                <a:cubicBezTo>
                  <a:pt x="307" y="94"/>
                  <a:pt x="332" y="68"/>
                  <a:pt x="332" y="37"/>
                </a:cubicBezTo>
                <a:cubicBezTo>
                  <a:pt x="332" y="0"/>
                  <a:pt x="332" y="0"/>
                  <a:pt x="332" y="0"/>
                </a:cubicBezTo>
                <a:cubicBezTo>
                  <a:pt x="394" y="0"/>
                  <a:pt x="394" y="0"/>
                  <a:pt x="394" y="0"/>
                </a:cubicBezTo>
                <a:cubicBezTo>
                  <a:pt x="394" y="37"/>
                  <a:pt x="394" y="37"/>
                  <a:pt x="394" y="37"/>
                </a:cubicBezTo>
                <a:cubicBezTo>
                  <a:pt x="394" y="102"/>
                  <a:pt x="341" y="155"/>
                  <a:pt x="275" y="155"/>
                </a:cubicBezTo>
                <a:close/>
              </a:path>
            </a:pathLst>
          </a:custGeom>
          <a:solidFill>
            <a:srgbClr val="FF3399"/>
          </a:solidFill>
          <a:ln>
            <a:noFill/>
          </a:ln>
        </p:spPr>
        <p:txBody>
          <a:bodyPr vert="horz" wrap="square" lIns="68580" tIns="34290" rIns="68580" bIns="34290" numCol="1" anchor="t" anchorCtr="0" compatLnSpc="1">
            <a:prstTxWarp prst="textNoShape">
              <a:avLst/>
            </a:prstTxWarp>
          </a:bodyPr>
          <a:lstStyle/>
          <a:p>
            <a:pPr defTabSz="457189">
              <a:defRPr/>
            </a:pPr>
            <a:endParaRPr lang="zh-CN" altLang="en-US" kern="0">
              <a:solidFill>
                <a:srgbClr val="103154"/>
              </a:solidFill>
              <a:latin typeface="Century Gothic"/>
            </a:endParaRPr>
          </a:p>
        </p:txBody>
      </p:sp>
      <p:sp>
        <p:nvSpPr>
          <p:cNvPr id="17" name="Freeform 21"/>
          <p:cNvSpPr>
            <a:spLocks/>
          </p:cNvSpPr>
          <p:nvPr/>
        </p:nvSpPr>
        <p:spPr bwMode="auto">
          <a:xfrm>
            <a:off x="4884820" y="2114066"/>
            <a:ext cx="1278232" cy="521752"/>
          </a:xfrm>
          <a:custGeom>
            <a:avLst/>
            <a:gdLst>
              <a:gd name="T0" fmla="*/ 250 w 360"/>
              <a:gd name="T1" fmla="*/ 147 h 147"/>
              <a:gd name="T2" fmla="*/ 0 w 360"/>
              <a:gd name="T3" fmla="*/ 147 h 147"/>
              <a:gd name="T4" fmla="*/ 0 w 360"/>
              <a:gd name="T5" fmla="*/ 102 h 147"/>
              <a:gd name="T6" fmla="*/ 250 w 360"/>
              <a:gd name="T7" fmla="*/ 102 h 147"/>
              <a:gd name="T8" fmla="*/ 315 w 360"/>
              <a:gd name="T9" fmla="*/ 37 h 147"/>
              <a:gd name="T10" fmla="*/ 315 w 360"/>
              <a:gd name="T11" fmla="*/ 0 h 147"/>
              <a:gd name="T12" fmla="*/ 360 w 360"/>
              <a:gd name="T13" fmla="*/ 0 h 147"/>
              <a:gd name="T14" fmla="*/ 360 w 360"/>
              <a:gd name="T15" fmla="*/ 37 h 147"/>
              <a:gd name="T16" fmla="*/ 250 w 360"/>
              <a:gd name="T17" fmla="*/ 147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0" h="147">
                <a:moveTo>
                  <a:pt x="250" y="147"/>
                </a:moveTo>
                <a:cubicBezTo>
                  <a:pt x="0" y="147"/>
                  <a:pt x="0" y="147"/>
                  <a:pt x="0" y="147"/>
                </a:cubicBezTo>
                <a:cubicBezTo>
                  <a:pt x="0" y="102"/>
                  <a:pt x="0" y="102"/>
                  <a:pt x="0" y="102"/>
                </a:cubicBezTo>
                <a:cubicBezTo>
                  <a:pt x="250" y="102"/>
                  <a:pt x="250" y="102"/>
                  <a:pt x="250" y="102"/>
                </a:cubicBezTo>
                <a:cubicBezTo>
                  <a:pt x="286" y="102"/>
                  <a:pt x="315" y="73"/>
                  <a:pt x="315" y="37"/>
                </a:cubicBezTo>
                <a:cubicBezTo>
                  <a:pt x="315" y="0"/>
                  <a:pt x="315" y="0"/>
                  <a:pt x="315" y="0"/>
                </a:cubicBezTo>
                <a:cubicBezTo>
                  <a:pt x="360" y="0"/>
                  <a:pt x="360" y="0"/>
                  <a:pt x="360" y="0"/>
                </a:cubicBezTo>
                <a:cubicBezTo>
                  <a:pt x="360" y="37"/>
                  <a:pt x="360" y="37"/>
                  <a:pt x="360" y="37"/>
                </a:cubicBezTo>
                <a:cubicBezTo>
                  <a:pt x="360" y="98"/>
                  <a:pt x="311" y="147"/>
                  <a:pt x="250" y="147"/>
                </a:cubicBezTo>
                <a:close/>
              </a:path>
            </a:pathLst>
          </a:custGeom>
          <a:solidFill>
            <a:srgbClr val="FF3399"/>
          </a:solidFill>
          <a:ln>
            <a:noFill/>
          </a:ln>
        </p:spPr>
        <p:txBody>
          <a:bodyPr vert="horz" wrap="square" lIns="68580" tIns="34290" rIns="68580" bIns="34290" numCol="1" anchor="t" anchorCtr="0" compatLnSpc="1">
            <a:prstTxWarp prst="textNoShape">
              <a:avLst/>
            </a:prstTxWarp>
          </a:bodyPr>
          <a:lstStyle/>
          <a:p>
            <a:pPr defTabSz="457189">
              <a:defRPr/>
            </a:pPr>
            <a:endParaRPr lang="zh-CN" altLang="en-US" kern="0">
              <a:solidFill>
                <a:srgbClr val="103154"/>
              </a:solidFill>
              <a:latin typeface="Century Gothic"/>
            </a:endParaRPr>
          </a:p>
        </p:txBody>
      </p:sp>
      <p:sp>
        <p:nvSpPr>
          <p:cNvPr id="18" name="Freeform 22"/>
          <p:cNvSpPr>
            <a:spLocks/>
          </p:cNvSpPr>
          <p:nvPr/>
        </p:nvSpPr>
        <p:spPr bwMode="auto">
          <a:xfrm>
            <a:off x="3967502" y="2753099"/>
            <a:ext cx="554903" cy="1282577"/>
          </a:xfrm>
          <a:custGeom>
            <a:avLst/>
            <a:gdLst>
              <a:gd name="T0" fmla="*/ 156 w 156"/>
              <a:gd name="T1" fmla="*/ 361 h 361"/>
              <a:gd name="T2" fmla="*/ 95 w 156"/>
              <a:gd name="T3" fmla="*/ 361 h 361"/>
              <a:gd name="T4" fmla="*/ 95 w 156"/>
              <a:gd name="T5" fmla="*/ 118 h 361"/>
              <a:gd name="T6" fmla="*/ 38 w 156"/>
              <a:gd name="T7" fmla="*/ 61 h 361"/>
              <a:gd name="T8" fmla="*/ 0 w 156"/>
              <a:gd name="T9" fmla="*/ 61 h 361"/>
              <a:gd name="T10" fmla="*/ 0 w 156"/>
              <a:gd name="T11" fmla="*/ 0 h 361"/>
              <a:gd name="T12" fmla="*/ 38 w 156"/>
              <a:gd name="T13" fmla="*/ 0 h 361"/>
              <a:gd name="T14" fmla="*/ 156 w 156"/>
              <a:gd name="T15" fmla="*/ 118 h 361"/>
              <a:gd name="T16" fmla="*/ 156 w 156"/>
              <a:gd name="T17" fmla="*/ 361 h 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6" h="361">
                <a:moveTo>
                  <a:pt x="156" y="361"/>
                </a:moveTo>
                <a:cubicBezTo>
                  <a:pt x="95" y="361"/>
                  <a:pt x="95" y="361"/>
                  <a:pt x="95" y="361"/>
                </a:cubicBezTo>
                <a:cubicBezTo>
                  <a:pt x="95" y="118"/>
                  <a:pt x="95" y="118"/>
                  <a:pt x="95" y="118"/>
                </a:cubicBezTo>
                <a:cubicBezTo>
                  <a:pt x="95" y="87"/>
                  <a:pt x="69" y="61"/>
                  <a:pt x="38" y="61"/>
                </a:cubicBezTo>
                <a:cubicBezTo>
                  <a:pt x="0" y="61"/>
                  <a:pt x="0" y="61"/>
                  <a:pt x="0" y="61"/>
                </a:cubicBezTo>
                <a:cubicBezTo>
                  <a:pt x="0" y="0"/>
                  <a:pt x="0" y="0"/>
                  <a:pt x="0" y="0"/>
                </a:cubicBezTo>
                <a:cubicBezTo>
                  <a:pt x="38" y="0"/>
                  <a:pt x="38" y="0"/>
                  <a:pt x="38" y="0"/>
                </a:cubicBezTo>
                <a:cubicBezTo>
                  <a:pt x="103" y="0"/>
                  <a:pt x="156" y="53"/>
                  <a:pt x="156" y="118"/>
                </a:cubicBezTo>
                <a:lnTo>
                  <a:pt x="156" y="361"/>
                </a:lnTo>
                <a:close/>
              </a:path>
            </a:pathLst>
          </a:custGeom>
          <a:solidFill>
            <a:srgbClr val="FF3399"/>
          </a:solidFill>
          <a:ln>
            <a:noFill/>
          </a:ln>
        </p:spPr>
        <p:txBody>
          <a:bodyPr vert="horz" wrap="square" lIns="68580" tIns="34290" rIns="68580" bIns="34290" numCol="1" anchor="t" anchorCtr="0" compatLnSpc="1">
            <a:prstTxWarp prst="textNoShape">
              <a:avLst/>
            </a:prstTxWarp>
          </a:bodyPr>
          <a:lstStyle/>
          <a:p>
            <a:pPr defTabSz="457189">
              <a:defRPr/>
            </a:pPr>
            <a:endParaRPr lang="zh-CN" altLang="en-US" kern="0">
              <a:solidFill>
                <a:srgbClr val="103154"/>
              </a:solidFill>
              <a:latin typeface="Century Gothic"/>
            </a:endParaRPr>
          </a:p>
        </p:txBody>
      </p:sp>
      <p:sp>
        <p:nvSpPr>
          <p:cNvPr id="19" name="Freeform 23"/>
          <p:cNvSpPr>
            <a:spLocks/>
          </p:cNvSpPr>
          <p:nvPr/>
        </p:nvSpPr>
        <p:spPr bwMode="auto">
          <a:xfrm>
            <a:off x="5137458" y="3193655"/>
            <a:ext cx="1554931" cy="1243483"/>
          </a:xfrm>
          <a:custGeom>
            <a:avLst/>
            <a:gdLst>
              <a:gd name="T0" fmla="*/ 54 w 438"/>
              <a:gd name="T1" fmla="*/ 350 h 350"/>
              <a:gd name="T2" fmla="*/ 0 w 438"/>
              <a:gd name="T3" fmla="*/ 350 h 350"/>
              <a:gd name="T4" fmla="*/ 0 w 438"/>
              <a:gd name="T5" fmla="*/ 114 h 350"/>
              <a:gd name="T6" fmla="*/ 115 w 438"/>
              <a:gd name="T7" fmla="*/ 0 h 350"/>
              <a:gd name="T8" fmla="*/ 438 w 438"/>
              <a:gd name="T9" fmla="*/ 0 h 350"/>
              <a:gd name="T10" fmla="*/ 438 w 438"/>
              <a:gd name="T11" fmla="*/ 53 h 350"/>
              <a:gd name="T12" fmla="*/ 115 w 438"/>
              <a:gd name="T13" fmla="*/ 53 h 350"/>
              <a:gd name="T14" fmla="*/ 54 w 438"/>
              <a:gd name="T15" fmla="*/ 114 h 350"/>
              <a:gd name="T16" fmla="*/ 54 w 438"/>
              <a:gd name="T17" fmla="*/ 350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8" h="350">
                <a:moveTo>
                  <a:pt x="54" y="350"/>
                </a:moveTo>
                <a:cubicBezTo>
                  <a:pt x="0" y="350"/>
                  <a:pt x="0" y="350"/>
                  <a:pt x="0" y="350"/>
                </a:cubicBezTo>
                <a:cubicBezTo>
                  <a:pt x="0" y="114"/>
                  <a:pt x="0" y="114"/>
                  <a:pt x="0" y="114"/>
                </a:cubicBezTo>
                <a:cubicBezTo>
                  <a:pt x="0" y="51"/>
                  <a:pt x="52" y="0"/>
                  <a:pt x="115" y="0"/>
                </a:cubicBezTo>
                <a:cubicBezTo>
                  <a:pt x="438" y="0"/>
                  <a:pt x="438" y="0"/>
                  <a:pt x="438" y="0"/>
                </a:cubicBezTo>
                <a:cubicBezTo>
                  <a:pt x="438" y="53"/>
                  <a:pt x="438" y="53"/>
                  <a:pt x="438" y="53"/>
                </a:cubicBezTo>
                <a:cubicBezTo>
                  <a:pt x="115" y="53"/>
                  <a:pt x="115" y="53"/>
                  <a:pt x="115" y="53"/>
                </a:cubicBezTo>
                <a:cubicBezTo>
                  <a:pt x="81" y="53"/>
                  <a:pt x="54" y="80"/>
                  <a:pt x="54" y="114"/>
                </a:cubicBezTo>
                <a:lnTo>
                  <a:pt x="54" y="350"/>
                </a:lnTo>
                <a:close/>
              </a:path>
            </a:pathLst>
          </a:custGeom>
          <a:solidFill>
            <a:srgbClr val="FF3399"/>
          </a:solidFill>
          <a:ln>
            <a:noFill/>
          </a:ln>
        </p:spPr>
        <p:txBody>
          <a:bodyPr vert="horz" wrap="square" lIns="68580" tIns="34290" rIns="68580" bIns="34290" numCol="1" anchor="t" anchorCtr="0" compatLnSpc="1">
            <a:prstTxWarp prst="textNoShape">
              <a:avLst/>
            </a:prstTxWarp>
          </a:bodyPr>
          <a:lstStyle/>
          <a:p>
            <a:pPr defTabSz="457189">
              <a:defRPr/>
            </a:pPr>
            <a:endParaRPr lang="zh-CN" altLang="en-US" kern="0">
              <a:solidFill>
                <a:srgbClr val="103154"/>
              </a:solidFill>
              <a:latin typeface="Century Gothic"/>
            </a:endParaRPr>
          </a:p>
        </p:txBody>
      </p:sp>
      <p:sp>
        <p:nvSpPr>
          <p:cNvPr id="20" name="Freeform 24"/>
          <p:cNvSpPr>
            <a:spLocks/>
          </p:cNvSpPr>
          <p:nvPr/>
        </p:nvSpPr>
        <p:spPr bwMode="auto">
          <a:xfrm>
            <a:off x="3474256" y="1691553"/>
            <a:ext cx="1345902" cy="521752"/>
          </a:xfrm>
          <a:custGeom>
            <a:avLst/>
            <a:gdLst>
              <a:gd name="T0" fmla="*/ 379 w 379"/>
              <a:gd name="T1" fmla="*/ 147 h 147"/>
              <a:gd name="T2" fmla="*/ 110 w 379"/>
              <a:gd name="T3" fmla="*/ 147 h 147"/>
              <a:gd name="T4" fmla="*/ 0 w 379"/>
              <a:gd name="T5" fmla="*/ 37 h 147"/>
              <a:gd name="T6" fmla="*/ 0 w 379"/>
              <a:gd name="T7" fmla="*/ 0 h 147"/>
              <a:gd name="T8" fmla="*/ 45 w 379"/>
              <a:gd name="T9" fmla="*/ 0 h 147"/>
              <a:gd name="T10" fmla="*/ 45 w 379"/>
              <a:gd name="T11" fmla="*/ 37 h 147"/>
              <a:gd name="T12" fmla="*/ 110 w 379"/>
              <a:gd name="T13" fmla="*/ 102 h 147"/>
              <a:gd name="T14" fmla="*/ 379 w 379"/>
              <a:gd name="T15" fmla="*/ 102 h 147"/>
              <a:gd name="T16" fmla="*/ 379 w 379"/>
              <a:gd name="T17" fmla="*/ 147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9" h="147">
                <a:moveTo>
                  <a:pt x="379" y="147"/>
                </a:moveTo>
                <a:cubicBezTo>
                  <a:pt x="110" y="147"/>
                  <a:pt x="110" y="147"/>
                  <a:pt x="110" y="147"/>
                </a:cubicBezTo>
                <a:cubicBezTo>
                  <a:pt x="49" y="147"/>
                  <a:pt x="0" y="98"/>
                  <a:pt x="0" y="37"/>
                </a:cubicBezTo>
                <a:cubicBezTo>
                  <a:pt x="0" y="0"/>
                  <a:pt x="0" y="0"/>
                  <a:pt x="0" y="0"/>
                </a:cubicBezTo>
                <a:cubicBezTo>
                  <a:pt x="45" y="0"/>
                  <a:pt x="45" y="0"/>
                  <a:pt x="45" y="0"/>
                </a:cubicBezTo>
                <a:cubicBezTo>
                  <a:pt x="45" y="37"/>
                  <a:pt x="45" y="37"/>
                  <a:pt x="45" y="37"/>
                </a:cubicBezTo>
                <a:cubicBezTo>
                  <a:pt x="45" y="73"/>
                  <a:pt x="74" y="102"/>
                  <a:pt x="110" y="102"/>
                </a:cubicBezTo>
                <a:cubicBezTo>
                  <a:pt x="379" y="102"/>
                  <a:pt x="379" y="102"/>
                  <a:pt x="379" y="102"/>
                </a:cubicBezTo>
                <a:lnTo>
                  <a:pt x="379" y="147"/>
                </a:lnTo>
                <a:close/>
              </a:path>
            </a:pathLst>
          </a:custGeom>
          <a:solidFill>
            <a:srgbClr val="FF3399"/>
          </a:solidFill>
          <a:ln>
            <a:noFill/>
          </a:ln>
        </p:spPr>
        <p:txBody>
          <a:bodyPr vert="horz" wrap="square" lIns="68580" tIns="34290" rIns="68580" bIns="34290" numCol="1" anchor="t" anchorCtr="0" compatLnSpc="1">
            <a:prstTxWarp prst="textNoShape">
              <a:avLst/>
            </a:prstTxWarp>
          </a:bodyPr>
          <a:lstStyle/>
          <a:p>
            <a:pPr defTabSz="457189">
              <a:defRPr/>
            </a:pPr>
            <a:endParaRPr lang="zh-CN" altLang="en-US" kern="0">
              <a:solidFill>
                <a:srgbClr val="103154"/>
              </a:solidFill>
              <a:latin typeface="Century Gothic"/>
            </a:endParaRPr>
          </a:p>
        </p:txBody>
      </p:sp>
      <p:sp>
        <p:nvSpPr>
          <p:cNvPr id="21" name="Freeform 25"/>
          <p:cNvSpPr>
            <a:spLocks/>
          </p:cNvSpPr>
          <p:nvPr/>
        </p:nvSpPr>
        <p:spPr bwMode="auto">
          <a:xfrm>
            <a:off x="3353951" y="3037280"/>
            <a:ext cx="1054165" cy="536788"/>
          </a:xfrm>
          <a:custGeom>
            <a:avLst/>
            <a:gdLst>
              <a:gd name="T0" fmla="*/ 297 w 297"/>
              <a:gd name="T1" fmla="*/ 151 h 151"/>
              <a:gd name="T2" fmla="*/ 114 w 297"/>
              <a:gd name="T3" fmla="*/ 151 h 151"/>
              <a:gd name="T4" fmla="*/ 0 w 297"/>
              <a:gd name="T5" fmla="*/ 37 h 151"/>
              <a:gd name="T6" fmla="*/ 0 w 297"/>
              <a:gd name="T7" fmla="*/ 0 h 151"/>
              <a:gd name="T8" fmla="*/ 53 w 297"/>
              <a:gd name="T9" fmla="*/ 0 h 151"/>
              <a:gd name="T10" fmla="*/ 53 w 297"/>
              <a:gd name="T11" fmla="*/ 37 h 151"/>
              <a:gd name="T12" fmla="*/ 114 w 297"/>
              <a:gd name="T13" fmla="*/ 98 h 151"/>
              <a:gd name="T14" fmla="*/ 297 w 297"/>
              <a:gd name="T15" fmla="*/ 98 h 151"/>
              <a:gd name="T16" fmla="*/ 297 w 297"/>
              <a:gd name="T17" fmla="*/ 15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7" h="151">
                <a:moveTo>
                  <a:pt x="297" y="151"/>
                </a:moveTo>
                <a:cubicBezTo>
                  <a:pt x="114" y="151"/>
                  <a:pt x="114" y="151"/>
                  <a:pt x="114" y="151"/>
                </a:cubicBezTo>
                <a:cubicBezTo>
                  <a:pt x="51" y="151"/>
                  <a:pt x="0" y="100"/>
                  <a:pt x="0" y="37"/>
                </a:cubicBezTo>
                <a:cubicBezTo>
                  <a:pt x="0" y="0"/>
                  <a:pt x="0" y="0"/>
                  <a:pt x="0" y="0"/>
                </a:cubicBezTo>
                <a:cubicBezTo>
                  <a:pt x="53" y="0"/>
                  <a:pt x="53" y="0"/>
                  <a:pt x="53" y="0"/>
                </a:cubicBezTo>
                <a:cubicBezTo>
                  <a:pt x="53" y="37"/>
                  <a:pt x="53" y="37"/>
                  <a:pt x="53" y="37"/>
                </a:cubicBezTo>
                <a:cubicBezTo>
                  <a:pt x="53" y="71"/>
                  <a:pt x="81" y="98"/>
                  <a:pt x="114" y="98"/>
                </a:cubicBezTo>
                <a:cubicBezTo>
                  <a:pt x="297" y="98"/>
                  <a:pt x="297" y="98"/>
                  <a:pt x="297" y="98"/>
                </a:cubicBezTo>
                <a:lnTo>
                  <a:pt x="297" y="151"/>
                </a:lnTo>
                <a:close/>
              </a:path>
            </a:pathLst>
          </a:custGeom>
          <a:solidFill>
            <a:srgbClr val="FF3399"/>
          </a:solidFill>
          <a:ln>
            <a:noFill/>
          </a:ln>
        </p:spPr>
        <p:txBody>
          <a:bodyPr vert="horz" wrap="square" lIns="68580" tIns="34290" rIns="68580" bIns="34290" numCol="1" anchor="t" anchorCtr="0" compatLnSpc="1">
            <a:prstTxWarp prst="textNoShape">
              <a:avLst/>
            </a:prstTxWarp>
          </a:bodyPr>
          <a:lstStyle/>
          <a:p>
            <a:pPr defTabSz="457189">
              <a:defRPr/>
            </a:pPr>
            <a:endParaRPr lang="zh-CN" altLang="en-US" kern="0">
              <a:solidFill>
                <a:srgbClr val="103154"/>
              </a:solidFill>
              <a:latin typeface="Century Gothic"/>
            </a:endParaRPr>
          </a:p>
        </p:txBody>
      </p:sp>
      <p:sp>
        <p:nvSpPr>
          <p:cNvPr id="22" name="Freeform 26"/>
          <p:cNvSpPr>
            <a:spLocks/>
          </p:cNvSpPr>
          <p:nvPr/>
        </p:nvSpPr>
        <p:spPr bwMode="auto">
          <a:xfrm>
            <a:off x="4408115" y="2238865"/>
            <a:ext cx="536858" cy="1054028"/>
          </a:xfrm>
          <a:custGeom>
            <a:avLst/>
            <a:gdLst>
              <a:gd name="T0" fmla="*/ 37 w 151"/>
              <a:gd name="T1" fmla="*/ 297 h 297"/>
              <a:gd name="T2" fmla="*/ 0 w 151"/>
              <a:gd name="T3" fmla="*/ 297 h 297"/>
              <a:gd name="T4" fmla="*/ 0 w 151"/>
              <a:gd name="T5" fmla="*/ 244 h 297"/>
              <a:gd name="T6" fmla="*/ 37 w 151"/>
              <a:gd name="T7" fmla="*/ 244 h 297"/>
              <a:gd name="T8" fmla="*/ 98 w 151"/>
              <a:gd name="T9" fmla="*/ 183 h 297"/>
              <a:gd name="T10" fmla="*/ 98 w 151"/>
              <a:gd name="T11" fmla="*/ 0 h 297"/>
              <a:gd name="T12" fmla="*/ 151 w 151"/>
              <a:gd name="T13" fmla="*/ 0 h 297"/>
              <a:gd name="T14" fmla="*/ 151 w 151"/>
              <a:gd name="T15" fmla="*/ 183 h 297"/>
              <a:gd name="T16" fmla="*/ 37 w 151"/>
              <a:gd name="T17" fmla="*/ 297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1" h="297">
                <a:moveTo>
                  <a:pt x="37" y="297"/>
                </a:moveTo>
                <a:cubicBezTo>
                  <a:pt x="0" y="297"/>
                  <a:pt x="0" y="297"/>
                  <a:pt x="0" y="297"/>
                </a:cubicBezTo>
                <a:cubicBezTo>
                  <a:pt x="0" y="244"/>
                  <a:pt x="0" y="244"/>
                  <a:pt x="0" y="244"/>
                </a:cubicBezTo>
                <a:cubicBezTo>
                  <a:pt x="37" y="244"/>
                  <a:pt x="37" y="244"/>
                  <a:pt x="37" y="244"/>
                </a:cubicBezTo>
                <a:cubicBezTo>
                  <a:pt x="71" y="244"/>
                  <a:pt x="98" y="216"/>
                  <a:pt x="98" y="183"/>
                </a:cubicBezTo>
                <a:cubicBezTo>
                  <a:pt x="98" y="0"/>
                  <a:pt x="98" y="0"/>
                  <a:pt x="98" y="0"/>
                </a:cubicBezTo>
                <a:cubicBezTo>
                  <a:pt x="151" y="0"/>
                  <a:pt x="151" y="0"/>
                  <a:pt x="151" y="0"/>
                </a:cubicBezTo>
                <a:cubicBezTo>
                  <a:pt x="151" y="183"/>
                  <a:pt x="151" y="183"/>
                  <a:pt x="151" y="183"/>
                </a:cubicBezTo>
                <a:cubicBezTo>
                  <a:pt x="151" y="246"/>
                  <a:pt x="100" y="297"/>
                  <a:pt x="37" y="297"/>
                </a:cubicBezTo>
                <a:close/>
              </a:path>
            </a:pathLst>
          </a:custGeom>
          <a:solidFill>
            <a:srgbClr val="FF3399"/>
          </a:solidFill>
          <a:ln>
            <a:noFill/>
          </a:ln>
        </p:spPr>
        <p:txBody>
          <a:bodyPr vert="horz" wrap="square" lIns="68580" tIns="34290" rIns="68580" bIns="34290" numCol="1" anchor="t" anchorCtr="0" compatLnSpc="1">
            <a:prstTxWarp prst="textNoShape">
              <a:avLst/>
            </a:prstTxWarp>
          </a:bodyPr>
          <a:lstStyle/>
          <a:p>
            <a:pPr defTabSz="457189">
              <a:defRPr/>
            </a:pPr>
            <a:endParaRPr lang="zh-CN" altLang="en-US" kern="0">
              <a:solidFill>
                <a:srgbClr val="103154"/>
              </a:solidFill>
              <a:latin typeface="Century Gothic"/>
            </a:endParaRPr>
          </a:p>
        </p:txBody>
      </p:sp>
      <p:sp>
        <p:nvSpPr>
          <p:cNvPr id="23" name="Freeform 27"/>
          <p:cNvSpPr>
            <a:spLocks/>
          </p:cNvSpPr>
          <p:nvPr/>
        </p:nvSpPr>
        <p:spPr bwMode="auto">
          <a:xfrm>
            <a:off x="4756998" y="1229946"/>
            <a:ext cx="539866" cy="1054028"/>
          </a:xfrm>
          <a:custGeom>
            <a:avLst/>
            <a:gdLst>
              <a:gd name="T0" fmla="*/ 53 w 152"/>
              <a:gd name="T1" fmla="*/ 297 h 297"/>
              <a:gd name="T2" fmla="*/ 0 w 152"/>
              <a:gd name="T3" fmla="*/ 297 h 297"/>
              <a:gd name="T4" fmla="*/ 0 w 152"/>
              <a:gd name="T5" fmla="*/ 114 h 297"/>
              <a:gd name="T6" fmla="*/ 114 w 152"/>
              <a:gd name="T7" fmla="*/ 0 h 297"/>
              <a:gd name="T8" fmla="*/ 152 w 152"/>
              <a:gd name="T9" fmla="*/ 0 h 297"/>
              <a:gd name="T10" fmla="*/ 152 w 152"/>
              <a:gd name="T11" fmla="*/ 53 h 297"/>
              <a:gd name="T12" fmla="*/ 114 w 152"/>
              <a:gd name="T13" fmla="*/ 53 h 297"/>
              <a:gd name="T14" fmla="*/ 53 w 152"/>
              <a:gd name="T15" fmla="*/ 114 h 297"/>
              <a:gd name="T16" fmla="*/ 53 w 152"/>
              <a:gd name="T17" fmla="*/ 297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2" h="297">
                <a:moveTo>
                  <a:pt x="53" y="297"/>
                </a:moveTo>
                <a:cubicBezTo>
                  <a:pt x="0" y="297"/>
                  <a:pt x="0" y="297"/>
                  <a:pt x="0" y="297"/>
                </a:cubicBezTo>
                <a:cubicBezTo>
                  <a:pt x="0" y="114"/>
                  <a:pt x="0" y="114"/>
                  <a:pt x="0" y="114"/>
                </a:cubicBezTo>
                <a:cubicBezTo>
                  <a:pt x="0" y="51"/>
                  <a:pt x="51" y="0"/>
                  <a:pt x="114" y="0"/>
                </a:cubicBezTo>
                <a:cubicBezTo>
                  <a:pt x="152" y="0"/>
                  <a:pt x="152" y="0"/>
                  <a:pt x="152" y="0"/>
                </a:cubicBezTo>
                <a:cubicBezTo>
                  <a:pt x="152" y="53"/>
                  <a:pt x="152" y="53"/>
                  <a:pt x="152" y="53"/>
                </a:cubicBezTo>
                <a:cubicBezTo>
                  <a:pt x="114" y="53"/>
                  <a:pt x="114" y="53"/>
                  <a:pt x="114" y="53"/>
                </a:cubicBezTo>
                <a:cubicBezTo>
                  <a:pt x="81" y="53"/>
                  <a:pt x="53" y="80"/>
                  <a:pt x="53" y="114"/>
                </a:cubicBezTo>
                <a:lnTo>
                  <a:pt x="53" y="297"/>
                </a:lnTo>
                <a:close/>
              </a:path>
            </a:pathLst>
          </a:custGeom>
          <a:solidFill>
            <a:srgbClr val="FF3399"/>
          </a:solidFill>
          <a:ln>
            <a:noFill/>
          </a:ln>
        </p:spPr>
        <p:txBody>
          <a:bodyPr vert="horz" wrap="square" lIns="68580" tIns="34290" rIns="68580" bIns="34290" numCol="1" anchor="t" anchorCtr="0" compatLnSpc="1">
            <a:prstTxWarp prst="textNoShape">
              <a:avLst/>
            </a:prstTxWarp>
          </a:bodyPr>
          <a:lstStyle/>
          <a:p>
            <a:pPr defTabSz="457189">
              <a:defRPr/>
            </a:pPr>
            <a:endParaRPr lang="zh-CN" altLang="en-US" kern="0">
              <a:solidFill>
                <a:srgbClr val="103154"/>
              </a:solidFill>
              <a:latin typeface="Century Gothic"/>
            </a:endParaRPr>
          </a:p>
        </p:txBody>
      </p:sp>
      <p:sp>
        <p:nvSpPr>
          <p:cNvPr id="24" name="椭圆 23"/>
          <p:cNvSpPr/>
          <p:nvPr/>
        </p:nvSpPr>
        <p:spPr>
          <a:xfrm>
            <a:off x="2743610" y="3874789"/>
            <a:ext cx="321813" cy="321771"/>
          </a:xfrm>
          <a:prstGeom prst="ellipse">
            <a:avLst/>
          </a:prstGeom>
          <a:solidFill>
            <a:schemeClr val="bg1">
              <a:lumMod val="50000"/>
            </a:schemeClr>
          </a:solidFill>
          <a:ln w="76200" cap="flat" cmpd="sng" algn="ctr">
            <a:noFill/>
            <a:prstDash val="solid"/>
          </a:ln>
          <a:effectLst>
            <a:outerShdw blurRad="368300" dist="101600" dir="10800000" algn="r" rotWithShape="0">
              <a:prstClr val="black">
                <a:alpha val="40000"/>
              </a:prstClr>
            </a:outerShdw>
          </a:effectLst>
        </p:spPr>
        <p:txBody>
          <a:bodyPr lIns="68580" tIns="34290" rIns="68580" bIns="34290" rtlCol="0" anchor="ctr"/>
          <a:lstStyle/>
          <a:p>
            <a:pPr algn="ctr" defTabSz="457189"/>
            <a:endParaRPr lang="zh-CN" altLang="en-US" kern="0">
              <a:solidFill>
                <a:srgbClr val="57C6CF"/>
              </a:solidFill>
              <a:latin typeface="Century Gothic"/>
              <a:ea typeface="微软雅黑" panose="020B0503020204020204" pitchFamily="34" charset="-122"/>
            </a:endParaRPr>
          </a:p>
        </p:txBody>
      </p:sp>
      <p:sp>
        <p:nvSpPr>
          <p:cNvPr id="25" name="椭圆 24"/>
          <p:cNvSpPr/>
          <p:nvPr/>
        </p:nvSpPr>
        <p:spPr>
          <a:xfrm>
            <a:off x="3285274" y="2798383"/>
            <a:ext cx="321813" cy="321771"/>
          </a:xfrm>
          <a:prstGeom prst="ellipse">
            <a:avLst/>
          </a:prstGeom>
          <a:solidFill>
            <a:schemeClr val="bg1">
              <a:lumMod val="50000"/>
            </a:schemeClr>
          </a:solidFill>
          <a:ln w="76200" cap="flat" cmpd="sng" algn="ctr">
            <a:noFill/>
            <a:prstDash val="solid"/>
          </a:ln>
          <a:effectLst>
            <a:outerShdw blurRad="368300" dist="101600" dir="10800000" algn="r" rotWithShape="0">
              <a:prstClr val="black">
                <a:alpha val="40000"/>
              </a:prstClr>
            </a:outerShdw>
          </a:effectLst>
        </p:spPr>
        <p:txBody>
          <a:bodyPr lIns="68580" tIns="34290" rIns="68580" bIns="34290" rtlCol="0" anchor="ctr"/>
          <a:lstStyle/>
          <a:p>
            <a:pPr algn="ctr" defTabSz="457189"/>
            <a:endParaRPr lang="zh-CN" altLang="en-US" kern="0">
              <a:solidFill>
                <a:srgbClr val="57C6CF"/>
              </a:solidFill>
              <a:latin typeface="Century Gothic"/>
              <a:ea typeface="微软雅黑" panose="020B0503020204020204" pitchFamily="34" charset="-122"/>
            </a:endParaRPr>
          </a:p>
        </p:txBody>
      </p:sp>
      <p:sp>
        <p:nvSpPr>
          <p:cNvPr id="26" name="椭圆 25"/>
          <p:cNvSpPr/>
          <p:nvPr/>
        </p:nvSpPr>
        <p:spPr>
          <a:xfrm>
            <a:off x="6522257" y="3132008"/>
            <a:ext cx="321813" cy="321771"/>
          </a:xfrm>
          <a:prstGeom prst="ellipse">
            <a:avLst/>
          </a:prstGeom>
          <a:solidFill>
            <a:schemeClr val="bg1">
              <a:lumMod val="50000"/>
            </a:schemeClr>
          </a:solidFill>
          <a:ln w="76200" cap="flat" cmpd="sng" algn="ctr">
            <a:noFill/>
            <a:prstDash val="solid"/>
          </a:ln>
          <a:effectLst>
            <a:outerShdw blurRad="368300" dist="101600" dir="10800000" algn="r" rotWithShape="0">
              <a:prstClr val="black">
                <a:alpha val="40000"/>
              </a:prstClr>
            </a:outerShdw>
          </a:effectLst>
        </p:spPr>
        <p:txBody>
          <a:bodyPr lIns="68580" tIns="34290" rIns="68580" bIns="34290" rtlCol="0" anchor="ctr"/>
          <a:lstStyle/>
          <a:p>
            <a:pPr algn="ctr" defTabSz="457189"/>
            <a:endParaRPr lang="zh-CN" altLang="en-US" kern="0">
              <a:solidFill>
                <a:srgbClr val="57C6CF"/>
              </a:solidFill>
              <a:latin typeface="Century Gothic"/>
              <a:ea typeface="微软雅黑" panose="020B0503020204020204" pitchFamily="34" charset="-122"/>
            </a:endParaRPr>
          </a:p>
        </p:txBody>
      </p:sp>
      <p:sp>
        <p:nvSpPr>
          <p:cNvPr id="27" name="椭圆 26"/>
          <p:cNvSpPr/>
          <p:nvPr/>
        </p:nvSpPr>
        <p:spPr>
          <a:xfrm>
            <a:off x="5922941" y="1899332"/>
            <a:ext cx="321813" cy="321771"/>
          </a:xfrm>
          <a:prstGeom prst="ellipse">
            <a:avLst/>
          </a:prstGeom>
          <a:solidFill>
            <a:schemeClr val="bg1">
              <a:lumMod val="50000"/>
            </a:schemeClr>
          </a:solidFill>
          <a:ln w="76200" cap="flat" cmpd="sng" algn="ctr">
            <a:noFill/>
            <a:prstDash val="solid"/>
          </a:ln>
          <a:effectLst>
            <a:outerShdw blurRad="368300" dist="101600" dir="10800000" algn="r" rotWithShape="0">
              <a:prstClr val="black">
                <a:alpha val="40000"/>
              </a:prstClr>
            </a:outerShdw>
          </a:effectLst>
        </p:spPr>
        <p:txBody>
          <a:bodyPr lIns="68580" tIns="34290" rIns="68580" bIns="34290" rtlCol="0" anchor="ctr"/>
          <a:lstStyle/>
          <a:p>
            <a:pPr algn="ctr" defTabSz="457189"/>
            <a:endParaRPr lang="zh-CN" altLang="en-US" kern="0">
              <a:solidFill>
                <a:srgbClr val="57C6CF"/>
              </a:solidFill>
              <a:latin typeface="Century Gothic"/>
              <a:ea typeface="微软雅黑" panose="020B0503020204020204" pitchFamily="34" charset="-122"/>
            </a:endParaRPr>
          </a:p>
        </p:txBody>
      </p:sp>
      <p:sp>
        <p:nvSpPr>
          <p:cNvPr id="28" name="椭圆 27"/>
          <p:cNvSpPr/>
          <p:nvPr/>
        </p:nvSpPr>
        <p:spPr>
          <a:xfrm>
            <a:off x="3390251" y="1442282"/>
            <a:ext cx="321813" cy="321771"/>
          </a:xfrm>
          <a:prstGeom prst="ellipse">
            <a:avLst/>
          </a:prstGeom>
          <a:solidFill>
            <a:schemeClr val="bg1">
              <a:lumMod val="50000"/>
            </a:schemeClr>
          </a:solidFill>
          <a:ln w="76200" cap="flat" cmpd="sng" algn="ctr">
            <a:noFill/>
            <a:prstDash val="solid"/>
          </a:ln>
          <a:effectLst>
            <a:outerShdw blurRad="368300" dist="101600" dir="10800000" algn="r" rotWithShape="0">
              <a:prstClr val="black">
                <a:alpha val="40000"/>
              </a:prstClr>
            </a:outerShdw>
          </a:effectLst>
        </p:spPr>
        <p:txBody>
          <a:bodyPr lIns="68580" tIns="34290" rIns="68580" bIns="34290" rtlCol="0" anchor="ctr"/>
          <a:lstStyle/>
          <a:p>
            <a:pPr algn="ctr" defTabSz="457189">
              <a:defRPr/>
            </a:pPr>
            <a:endParaRPr lang="zh-CN" altLang="en-US" kern="0">
              <a:solidFill>
                <a:srgbClr val="57C6CF"/>
              </a:solidFill>
              <a:latin typeface="Century Gothic"/>
              <a:ea typeface="微软雅黑" panose="020B0503020204020204" pitchFamily="34" charset="-122"/>
            </a:endParaRPr>
          </a:p>
        </p:txBody>
      </p:sp>
      <p:sp>
        <p:nvSpPr>
          <p:cNvPr id="29" name="TextBox 22"/>
          <p:cNvSpPr txBox="1"/>
          <p:nvPr/>
        </p:nvSpPr>
        <p:spPr>
          <a:xfrm>
            <a:off x="826177" y="3700202"/>
            <a:ext cx="1857109" cy="881780"/>
          </a:xfrm>
          <a:prstGeom prst="rect">
            <a:avLst/>
          </a:prstGeom>
          <a:noFill/>
        </p:spPr>
        <p:txBody>
          <a:bodyPr wrap="square" lIns="68580" tIns="34290" rIns="68580" bIns="34290" rtlCol="0">
            <a:spAutoFit/>
          </a:bodyPr>
          <a:lstStyle>
            <a:defPPr>
              <a:defRPr lang="zh-CN"/>
            </a:defPPr>
            <a:lvl1pPr lvl="0">
              <a:lnSpc>
                <a:spcPct val="120000"/>
              </a:lnSpc>
              <a:spcAft>
                <a:spcPct val="40000"/>
              </a:spcAft>
              <a:buClr>
                <a:srgbClr val="292929"/>
              </a:buClr>
              <a:defRPr sz="1400">
                <a:solidFill>
                  <a:srgbClr val="333333"/>
                </a:solidFill>
                <a:latin typeface="微软雅黑" panose="020B0503020204020204" pitchFamily="34" charset="-122"/>
                <a:ea typeface="微软雅黑" panose="020B0503020204020204" pitchFamily="34" charset="-122"/>
              </a:defRPr>
            </a:lvl1pPr>
          </a:lstStyle>
          <a:p>
            <a:pPr defTabSz="457189">
              <a:defRPr/>
            </a:pPr>
            <a:r>
              <a:rPr lang="zh-CN" altLang="en-US" sz="1100" kern="0" noProof="1">
                <a:solidFill>
                  <a:schemeClr val="tx1">
                    <a:lumMod val="95000"/>
                    <a:lumOff val="5000"/>
                  </a:schemeClr>
                </a:solidFill>
              </a:rPr>
              <a:t>您的内容打在这里，或者通过复制您的文本后，在此框中选择粘贴，并选择只保留文字。</a:t>
            </a:r>
            <a:endParaRPr lang="en-US" altLang="zh-CN" sz="1100" kern="0" noProof="1">
              <a:solidFill>
                <a:schemeClr val="tx1">
                  <a:lumMod val="95000"/>
                  <a:lumOff val="5000"/>
                </a:schemeClr>
              </a:solidFill>
            </a:endParaRPr>
          </a:p>
        </p:txBody>
      </p:sp>
      <p:sp>
        <p:nvSpPr>
          <p:cNvPr id="30" name="TextBox 22"/>
          <p:cNvSpPr txBox="1"/>
          <p:nvPr/>
        </p:nvSpPr>
        <p:spPr>
          <a:xfrm>
            <a:off x="556103" y="2574838"/>
            <a:ext cx="2680837" cy="678647"/>
          </a:xfrm>
          <a:prstGeom prst="rect">
            <a:avLst/>
          </a:prstGeom>
          <a:noFill/>
        </p:spPr>
        <p:txBody>
          <a:bodyPr wrap="square" lIns="68580" tIns="34290" rIns="68580" bIns="34290" rtlCol="0">
            <a:spAutoFit/>
          </a:bodyPr>
          <a:lstStyle>
            <a:defPPr>
              <a:defRPr lang="zh-CN"/>
            </a:defPPr>
            <a:lvl1pPr lvl="0">
              <a:lnSpc>
                <a:spcPct val="120000"/>
              </a:lnSpc>
              <a:spcAft>
                <a:spcPct val="40000"/>
              </a:spcAft>
              <a:buClr>
                <a:srgbClr val="292929"/>
              </a:buClr>
              <a:defRPr sz="1400">
                <a:solidFill>
                  <a:srgbClr val="333333"/>
                </a:solidFill>
                <a:latin typeface="微软雅黑" panose="020B0503020204020204" pitchFamily="34" charset="-122"/>
                <a:ea typeface="微软雅黑" panose="020B0503020204020204" pitchFamily="34" charset="-122"/>
              </a:defRPr>
            </a:lvl1pPr>
          </a:lstStyle>
          <a:p>
            <a:pPr defTabSz="457189">
              <a:defRPr/>
            </a:pPr>
            <a:r>
              <a:rPr lang="zh-CN" altLang="en-US" sz="1100" kern="0" noProof="1">
                <a:solidFill>
                  <a:schemeClr val="tx1">
                    <a:lumMod val="95000"/>
                    <a:lumOff val="5000"/>
                  </a:schemeClr>
                </a:solidFill>
              </a:rPr>
              <a:t>您的内容打在这里，或者通过复制您的文本后，在此框中选择粘贴，并选择只保留文字。</a:t>
            </a:r>
            <a:endParaRPr lang="en-US" altLang="zh-CN" sz="1100" kern="0" noProof="1">
              <a:solidFill>
                <a:schemeClr val="tx1">
                  <a:lumMod val="95000"/>
                  <a:lumOff val="5000"/>
                </a:schemeClr>
              </a:solidFill>
            </a:endParaRPr>
          </a:p>
        </p:txBody>
      </p:sp>
      <p:sp>
        <p:nvSpPr>
          <p:cNvPr id="31" name="TextBox 22"/>
          <p:cNvSpPr txBox="1"/>
          <p:nvPr/>
        </p:nvSpPr>
        <p:spPr>
          <a:xfrm>
            <a:off x="6949341" y="2961523"/>
            <a:ext cx="1613235" cy="881780"/>
          </a:xfrm>
          <a:prstGeom prst="rect">
            <a:avLst/>
          </a:prstGeom>
          <a:noFill/>
        </p:spPr>
        <p:txBody>
          <a:bodyPr wrap="square" lIns="68580" tIns="34290" rIns="68580" bIns="34290" rtlCol="0">
            <a:spAutoFit/>
          </a:bodyPr>
          <a:lstStyle>
            <a:defPPr>
              <a:defRPr lang="zh-CN"/>
            </a:defPPr>
            <a:lvl1pPr lvl="0">
              <a:lnSpc>
                <a:spcPct val="120000"/>
              </a:lnSpc>
              <a:spcAft>
                <a:spcPct val="40000"/>
              </a:spcAft>
              <a:buClr>
                <a:srgbClr val="292929"/>
              </a:buClr>
              <a:defRPr sz="1400">
                <a:solidFill>
                  <a:srgbClr val="333333"/>
                </a:solidFill>
                <a:latin typeface="微软雅黑" panose="020B0503020204020204" pitchFamily="34" charset="-122"/>
                <a:ea typeface="微软雅黑" panose="020B0503020204020204" pitchFamily="34" charset="-122"/>
              </a:defRPr>
            </a:lvl1pPr>
          </a:lstStyle>
          <a:p>
            <a:pPr defTabSz="457189">
              <a:defRPr/>
            </a:pPr>
            <a:r>
              <a:rPr lang="zh-CN" altLang="en-US" sz="1100" kern="0" noProof="1">
                <a:solidFill>
                  <a:schemeClr val="tx1">
                    <a:lumMod val="95000"/>
                    <a:lumOff val="5000"/>
                  </a:schemeClr>
                </a:solidFill>
              </a:rPr>
              <a:t>您的内容打在这里，或者通过复制您的文本后，在此框中选择粘贴，并选择只保留文字。</a:t>
            </a:r>
            <a:endParaRPr lang="en-US" altLang="zh-CN" sz="1100" kern="0" noProof="1">
              <a:solidFill>
                <a:schemeClr val="tx1">
                  <a:lumMod val="95000"/>
                  <a:lumOff val="5000"/>
                </a:schemeClr>
              </a:solidFill>
            </a:endParaRPr>
          </a:p>
        </p:txBody>
      </p:sp>
      <p:sp>
        <p:nvSpPr>
          <p:cNvPr id="32" name="TextBox 22"/>
          <p:cNvSpPr txBox="1"/>
          <p:nvPr/>
        </p:nvSpPr>
        <p:spPr>
          <a:xfrm>
            <a:off x="6376449" y="1637794"/>
            <a:ext cx="2372015" cy="678647"/>
          </a:xfrm>
          <a:prstGeom prst="rect">
            <a:avLst/>
          </a:prstGeom>
          <a:noFill/>
        </p:spPr>
        <p:txBody>
          <a:bodyPr wrap="square" lIns="68580" tIns="34290" rIns="68580" bIns="34290" rtlCol="0">
            <a:spAutoFit/>
          </a:bodyPr>
          <a:lstStyle>
            <a:defPPr>
              <a:defRPr lang="zh-CN"/>
            </a:defPPr>
            <a:lvl1pPr lvl="0">
              <a:lnSpc>
                <a:spcPct val="120000"/>
              </a:lnSpc>
              <a:spcAft>
                <a:spcPct val="40000"/>
              </a:spcAft>
              <a:buClr>
                <a:srgbClr val="292929"/>
              </a:buClr>
              <a:defRPr sz="1400">
                <a:solidFill>
                  <a:srgbClr val="333333"/>
                </a:solidFill>
                <a:latin typeface="微软雅黑" panose="020B0503020204020204" pitchFamily="34" charset="-122"/>
                <a:ea typeface="微软雅黑" panose="020B0503020204020204" pitchFamily="34" charset="-122"/>
              </a:defRPr>
            </a:lvl1pPr>
          </a:lstStyle>
          <a:p>
            <a:pPr defTabSz="457189">
              <a:defRPr/>
            </a:pPr>
            <a:r>
              <a:rPr lang="zh-CN" altLang="en-US" sz="1100" kern="0" noProof="1">
                <a:solidFill>
                  <a:schemeClr val="tx1">
                    <a:lumMod val="95000"/>
                    <a:lumOff val="5000"/>
                  </a:schemeClr>
                </a:solidFill>
              </a:rPr>
              <a:t>您的内容打在这里，或者通过复制您的文本后，在此框中选择粘贴，并选择只保留文字。</a:t>
            </a:r>
            <a:endParaRPr lang="en-US" altLang="zh-CN" sz="1100" kern="0" noProof="1">
              <a:solidFill>
                <a:schemeClr val="tx1">
                  <a:lumMod val="95000"/>
                  <a:lumOff val="5000"/>
                </a:schemeClr>
              </a:solidFill>
            </a:endParaRPr>
          </a:p>
        </p:txBody>
      </p:sp>
      <p:sp>
        <p:nvSpPr>
          <p:cNvPr id="33" name="椭圆 32"/>
          <p:cNvSpPr/>
          <p:nvPr/>
        </p:nvSpPr>
        <p:spPr>
          <a:xfrm>
            <a:off x="5121139" y="1143421"/>
            <a:ext cx="321813" cy="321771"/>
          </a:xfrm>
          <a:prstGeom prst="ellipse">
            <a:avLst/>
          </a:prstGeom>
          <a:solidFill>
            <a:schemeClr val="bg1">
              <a:lumMod val="50000"/>
            </a:schemeClr>
          </a:solidFill>
          <a:ln w="76200" cap="flat" cmpd="sng" algn="ctr">
            <a:noFill/>
            <a:prstDash val="solid"/>
          </a:ln>
          <a:effectLst>
            <a:outerShdw blurRad="368300" dist="101600" dir="10800000" algn="r" rotWithShape="0">
              <a:prstClr val="black">
                <a:alpha val="40000"/>
              </a:prstClr>
            </a:outerShdw>
          </a:effectLst>
        </p:spPr>
        <p:txBody>
          <a:bodyPr lIns="68580" tIns="34290" rIns="68580" bIns="34290" rtlCol="0" anchor="ctr"/>
          <a:lstStyle/>
          <a:p>
            <a:pPr algn="ctr" defTabSz="457189"/>
            <a:endParaRPr lang="zh-CN" altLang="en-US" kern="0">
              <a:solidFill>
                <a:srgbClr val="57C6CF"/>
              </a:solidFill>
              <a:latin typeface="Century Gothic"/>
              <a:ea typeface="微软雅黑" panose="020B0503020204020204" pitchFamily="34" charset="-122"/>
            </a:endParaRPr>
          </a:p>
        </p:txBody>
      </p:sp>
      <p:sp>
        <p:nvSpPr>
          <p:cNvPr id="34" name="TextBox 22"/>
          <p:cNvSpPr txBox="1"/>
          <p:nvPr/>
        </p:nvSpPr>
        <p:spPr>
          <a:xfrm>
            <a:off x="512892" y="1328584"/>
            <a:ext cx="2812628" cy="475515"/>
          </a:xfrm>
          <a:prstGeom prst="rect">
            <a:avLst/>
          </a:prstGeom>
          <a:noFill/>
        </p:spPr>
        <p:txBody>
          <a:bodyPr wrap="square" lIns="68580" tIns="34290" rIns="68580" bIns="34290" rtlCol="0">
            <a:spAutoFit/>
          </a:bodyPr>
          <a:lstStyle/>
          <a:p>
            <a:pPr lvl="0">
              <a:lnSpc>
                <a:spcPct val="120000"/>
              </a:lnSpc>
              <a:spcAft>
                <a:spcPct val="40000"/>
              </a:spcAft>
              <a:buClr>
                <a:srgbClr val="292929"/>
              </a:buClr>
            </a:pPr>
            <a:r>
              <a:rPr lang="zh-CN" altLang="en-US" sz="1100" dirty="0">
                <a:solidFill>
                  <a:schemeClr val="tx1">
                    <a:lumMod val="95000"/>
                    <a:lumOff val="5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a:t>
            </a:r>
            <a:endParaRPr lang="en-US" altLang="zh-CN" sz="1100" noProof="1">
              <a:solidFill>
                <a:schemeClr val="tx1">
                  <a:lumMod val="95000"/>
                  <a:lumOff val="5000"/>
                </a:schemeClr>
              </a:solidFill>
              <a:latin typeface="微软雅黑" pitchFamily="34" charset="-122"/>
              <a:ea typeface="微软雅黑" pitchFamily="34" charset="-122"/>
            </a:endParaRPr>
          </a:p>
        </p:txBody>
      </p:sp>
      <p:sp>
        <p:nvSpPr>
          <p:cNvPr id="35" name="TextBox 22"/>
          <p:cNvSpPr txBox="1"/>
          <p:nvPr/>
        </p:nvSpPr>
        <p:spPr>
          <a:xfrm>
            <a:off x="5497156" y="859864"/>
            <a:ext cx="2372015" cy="678647"/>
          </a:xfrm>
          <a:prstGeom prst="rect">
            <a:avLst/>
          </a:prstGeom>
          <a:noFill/>
        </p:spPr>
        <p:txBody>
          <a:bodyPr wrap="square" lIns="68580" tIns="34290" rIns="68580" bIns="34290" rtlCol="0">
            <a:spAutoFit/>
          </a:bodyPr>
          <a:lstStyle>
            <a:defPPr>
              <a:defRPr lang="zh-CN"/>
            </a:defPPr>
            <a:lvl1pPr lvl="0">
              <a:lnSpc>
                <a:spcPct val="120000"/>
              </a:lnSpc>
              <a:spcAft>
                <a:spcPct val="40000"/>
              </a:spcAft>
              <a:buClr>
                <a:srgbClr val="292929"/>
              </a:buClr>
              <a:defRPr sz="1400">
                <a:solidFill>
                  <a:srgbClr val="333333"/>
                </a:solidFill>
                <a:latin typeface="微软雅黑" panose="020B0503020204020204" pitchFamily="34" charset="-122"/>
                <a:ea typeface="微软雅黑" panose="020B0503020204020204" pitchFamily="34" charset="-122"/>
              </a:defRPr>
            </a:lvl1pPr>
          </a:lstStyle>
          <a:p>
            <a:pPr defTabSz="457189">
              <a:defRPr/>
            </a:pPr>
            <a:r>
              <a:rPr lang="zh-CN" altLang="en-US" sz="1100" kern="0" noProof="1">
                <a:solidFill>
                  <a:schemeClr val="tx1">
                    <a:lumMod val="95000"/>
                    <a:lumOff val="5000"/>
                  </a:schemeClr>
                </a:solidFill>
              </a:rPr>
              <a:t>您的内容打在这里，或者通过复制您的文本后，在此框中选择粘贴，并选择只保留文字。</a:t>
            </a:r>
            <a:endParaRPr lang="en-US" altLang="zh-CN" sz="1100" kern="0" noProof="1">
              <a:solidFill>
                <a:schemeClr val="tx1">
                  <a:lumMod val="95000"/>
                  <a:lumOff val="5000"/>
                </a:schemeClr>
              </a:solidFill>
            </a:endParaRPr>
          </a:p>
        </p:txBody>
      </p:sp>
    </p:spTree>
    <p:extLst>
      <p:ext uri="{BB962C8B-B14F-4D97-AF65-F5344CB8AC3E}">
        <p14:creationId xmlns:p14="http://schemas.microsoft.com/office/powerpoint/2010/main" val="2142185297"/>
      </p:ext>
    </p:extLst>
  </p:cSld>
  <p:clrMapOvr>
    <a:masterClrMapping/>
  </p:clrMapOvr>
  <mc:AlternateContent xmlns:mc="http://schemas.openxmlformats.org/markup-compatibility/2006" xmlns:p14="http://schemas.microsoft.com/office/powerpoint/2010/main">
    <mc:Choice Requires="p14">
      <p:transition spd="slow" p14:dur="1100" advTm="0">
        <p14:switch dir="r"/>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wipe(left)">
                                      <p:cBhvr>
                                        <p:cTn id="7" dur="500"/>
                                        <p:tgtEl>
                                          <p:spTgt spid="59"/>
                                        </p:tgtEl>
                                      </p:cBhvr>
                                    </p:animEffect>
                                  </p:childTnLst>
                                </p:cTn>
                              </p:par>
                              <p:par>
                                <p:cTn id="8" presetID="22" presetClass="entr" presetSubtype="2" fill="hold" grpId="0" nodeType="withEffect">
                                  <p:stCondLst>
                                    <p:cond delay="800"/>
                                  </p:stCondLst>
                                  <p:childTnLst>
                                    <p:set>
                                      <p:cBhvr>
                                        <p:cTn id="9" dur="1" fill="hold">
                                          <p:stCondLst>
                                            <p:cond delay="0"/>
                                          </p:stCondLst>
                                        </p:cTn>
                                        <p:tgtEl>
                                          <p:spTgt spid="15"/>
                                        </p:tgtEl>
                                        <p:attrNameLst>
                                          <p:attrName>style.visibility</p:attrName>
                                        </p:attrNameLst>
                                      </p:cBhvr>
                                      <p:to>
                                        <p:strVal val="visible"/>
                                      </p:to>
                                    </p:set>
                                    <p:animEffect transition="in" filter="wipe(right)">
                                      <p:cBhvr>
                                        <p:cTn id="10" dur="500"/>
                                        <p:tgtEl>
                                          <p:spTgt spid="15"/>
                                        </p:tgtEl>
                                      </p:cBhvr>
                                    </p:animEffect>
                                  </p:childTnLst>
                                </p:cTn>
                              </p:par>
                              <p:par>
                                <p:cTn id="11" presetID="22" presetClass="entr" presetSubtype="8" fill="hold" grpId="0" nodeType="withEffect">
                                  <p:stCondLst>
                                    <p:cond delay="900"/>
                                  </p:stCondLst>
                                  <p:childTnLst>
                                    <p:set>
                                      <p:cBhvr>
                                        <p:cTn id="12" dur="1" fill="hold">
                                          <p:stCondLst>
                                            <p:cond delay="0"/>
                                          </p:stCondLst>
                                        </p:cTn>
                                        <p:tgtEl>
                                          <p:spTgt spid="16"/>
                                        </p:tgtEl>
                                        <p:attrNameLst>
                                          <p:attrName>style.visibility</p:attrName>
                                        </p:attrNameLst>
                                      </p:cBhvr>
                                      <p:to>
                                        <p:strVal val="visible"/>
                                      </p:to>
                                    </p:set>
                                    <p:animEffect transition="in" filter="wipe(left)">
                                      <p:cBhvr>
                                        <p:cTn id="13" dur="500"/>
                                        <p:tgtEl>
                                          <p:spTgt spid="16"/>
                                        </p:tgtEl>
                                      </p:cBhvr>
                                    </p:animEffect>
                                  </p:childTnLst>
                                </p:cTn>
                              </p:par>
                              <p:par>
                                <p:cTn id="14" presetID="22" presetClass="entr" presetSubtype="8" fill="hold" grpId="0" nodeType="withEffect">
                                  <p:stCondLst>
                                    <p:cond delay="1300"/>
                                  </p:stCondLst>
                                  <p:childTnLst>
                                    <p:set>
                                      <p:cBhvr>
                                        <p:cTn id="15" dur="1" fill="hold">
                                          <p:stCondLst>
                                            <p:cond delay="0"/>
                                          </p:stCondLst>
                                        </p:cTn>
                                        <p:tgtEl>
                                          <p:spTgt spid="19"/>
                                        </p:tgtEl>
                                        <p:attrNameLst>
                                          <p:attrName>style.visibility</p:attrName>
                                        </p:attrNameLst>
                                      </p:cBhvr>
                                      <p:to>
                                        <p:strVal val="visible"/>
                                      </p:to>
                                    </p:set>
                                    <p:animEffect transition="in" filter="wipe(left)">
                                      <p:cBhvr>
                                        <p:cTn id="16" dur="500"/>
                                        <p:tgtEl>
                                          <p:spTgt spid="19"/>
                                        </p:tgtEl>
                                      </p:cBhvr>
                                    </p:animEffect>
                                  </p:childTnLst>
                                </p:cTn>
                              </p:par>
                              <p:par>
                                <p:cTn id="17" presetID="22" presetClass="entr" presetSubtype="4" fill="hold" grpId="0" nodeType="withEffect">
                                  <p:stCondLst>
                                    <p:cond delay="1000"/>
                                  </p:stCondLst>
                                  <p:childTnLst>
                                    <p:set>
                                      <p:cBhvr>
                                        <p:cTn id="18" dur="1" fill="hold">
                                          <p:stCondLst>
                                            <p:cond delay="0"/>
                                          </p:stCondLst>
                                        </p:cTn>
                                        <p:tgtEl>
                                          <p:spTgt spid="18"/>
                                        </p:tgtEl>
                                        <p:attrNameLst>
                                          <p:attrName>style.visibility</p:attrName>
                                        </p:attrNameLst>
                                      </p:cBhvr>
                                      <p:to>
                                        <p:strVal val="visible"/>
                                      </p:to>
                                    </p:set>
                                    <p:animEffect transition="in" filter="wipe(down)">
                                      <p:cBhvr>
                                        <p:cTn id="19" dur="500"/>
                                        <p:tgtEl>
                                          <p:spTgt spid="18"/>
                                        </p:tgtEl>
                                      </p:cBhvr>
                                    </p:animEffect>
                                  </p:childTnLst>
                                </p:cTn>
                              </p:par>
                              <p:par>
                                <p:cTn id="20" presetID="22" presetClass="entr" presetSubtype="2" fill="hold" grpId="0" nodeType="withEffect">
                                  <p:stCondLst>
                                    <p:cond delay="1200"/>
                                  </p:stCondLst>
                                  <p:childTnLst>
                                    <p:set>
                                      <p:cBhvr>
                                        <p:cTn id="21" dur="1" fill="hold">
                                          <p:stCondLst>
                                            <p:cond delay="0"/>
                                          </p:stCondLst>
                                        </p:cTn>
                                        <p:tgtEl>
                                          <p:spTgt spid="21"/>
                                        </p:tgtEl>
                                        <p:attrNameLst>
                                          <p:attrName>style.visibility</p:attrName>
                                        </p:attrNameLst>
                                      </p:cBhvr>
                                      <p:to>
                                        <p:strVal val="visible"/>
                                      </p:to>
                                    </p:set>
                                    <p:animEffect transition="in" filter="wipe(right)">
                                      <p:cBhvr>
                                        <p:cTn id="22" dur="500"/>
                                        <p:tgtEl>
                                          <p:spTgt spid="21"/>
                                        </p:tgtEl>
                                      </p:cBhvr>
                                    </p:animEffect>
                                  </p:childTnLst>
                                </p:cTn>
                              </p:par>
                              <p:par>
                                <p:cTn id="23" presetID="22" presetClass="entr" presetSubtype="4" fill="hold" grpId="0" nodeType="withEffect">
                                  <p:stCondLst>
                                    <p:cond delay="1400"/>
                                  </p:stCondLst>
                                  <p:childTnLst>
                                    <p:set>
                                      <p:cBhvr>
                                        <p:cTn id="24" dur="1" fill="hold">
                                          <p:stCondLst>
                                            <p:cond delay="0"/>
                                          </p:stCondLst>
                                        </p:cTn>
                                        <p:tgtEl>
                                          <p:spTgt spid="22"/>
                                        </p:tgtEl>
                                        <p:attrNameLst>
                                          <p:attrName>style.visibility</p:attrName>
                                        </p:attrNameLst>
                                      </p:cBhvr>
                                      <p:to>
                                        <p:strVal val="visible"/>
                                      </p:to>
                                    </p:set>
                                    <p:animEffect transition="in" filter="wipe(down)">
                                      <p:cBhvr>
                                        <p:cTn id="25" dur="500"/>
                                        <p:tgtEl>
                                          <p:spTgt spid="22"/>
                                        </p:tgtEl>
                                      </p:cBhvr>
                                    </p:animEffect>
                                  </p:childTnLst>
                                </p:cTn>
                              </p:par>
                              <p:par>
                                <p:cTn id="26" presetID="22" presetClass="entr" presetSubtype="8" fill="hold" grpId="0" nodeType="withEffect">
                                  <p:stCondLst>
                                    <p:cond delay="1700"/>
                                  </p:stCondLst>
                                  <p:childTnLst>
                                    <p:set>
                                      <p:cBhvr>
                                        <p:cTn id="27" dur="1" fill="hold">
                                          <p:stCondLst>
                                            <p:cond delay="0"/>
                                          </p:stCondLst>
                                        </p:cTn>
                                        <p:tgtEl>
                                          <p:spTgt spid="17"/>
                                        </p:tgtEl>
                                        <p:attrNameLst>
                                          <p:attrName>style.visibility</p:attrName>
                                        </p:attrNameLst>
                                      </p:cBhvr>
                                      <p:to>
                                        <p:strVal val="visible"/>
                                      </p:to>
                                    </p:set>
                                    <p:animEffect transition="in" filter="wipe(left)">
                                      <p:cBhvr>
                                        <p:cTn id="28" dur="500"/>
                                        <p:tgtEl>
                                          <p:spTgt spid="17"/>
                                        </p:tgtEl>
                                      </p:cBhvr>
                                    </p:animEffect>
                                  </p:childTnLst>
                                </p:cTn>
                              </p:par>
                              <p:par>
                                <p:cTn id="29" presetID="22" presetClass="entr" presetSubtype="4" fill="hold" grpId="0" nodeType="withEffect">
                                  <p:stCondLst>
                                    <p:cond delay="1800"/>
                                  </p:stCondLst>
                                  <p:childTnLst>
                                    <p:set>
                                      <p:cBhvr>
                                        <p:cTn id="30" dur="1" fill="hold">
                                          <p:stCondLst>
                                            <p:cond delay="0"/>
                                          </p:stCondLst>
                                        </p:cTn>
                                        <p:tgtEl>
                                          <p:spTgt spid="23"/>
                                        </p:tgtEl>
                                        <p:attrNameLst>
                                          <p:attrName>style.visibility</p:attrName>
                                        </p:attrNameLst>
                                      </p:cBhvr>
                                      <p:to>
                                        <p:strVal val="visible"/>
                                      </p:to>
                                    </p:set>
                                    <p:animEffect transition="in" filter="wipe(down)">
                                      <p:cBhvr>
                                        <p:cTn id="31" dur="500"/>
                                        <p:tgtEl>
                                          <p:spTgt spid="23"/>
                                        </p:tgtEl>
                                      </p:cBhvr>
                                    </p:animEffect>
                                  </p:childTnLst>
                                </p:cTn>
                              </p:par>
                              <p:par>
                                <p:cTn id="32" presetID="22" presetClass="entr" presetSubtype="2" fill="hold" grpId="0" nodeType="withEffect">
                                  <p:stCondLst>
                                    <p:cond delay="2000"/>
                                  </p:stCondLst>
                                  <p:childTnLst>
                                    <p:set>
                                      <p:cBhvr>
                                        <p:cTn id="33" dur="1" fill="hold">
                                          <p:stCondLst>
                                            <p:cond delay="0"/>
                                          </p:stCondLst>
                                        </p:cTn>
                                        <p:tgtEl>
                                          <p:spTgt spid="20"/>
                                        </p:tgtEl>
                                        <p:attrNameLst>
                                          <p:attrName>style.visibility</p:attrName>
                                        </p:attrNameLst>
                                      </p:cBhvr>
                                      <p:to>
                                        <p:strVal val="visible"/>
                                      </p:to>
                                    </p:set>
                                    <p:animEffect transition="in" filter="wipe(right)">
                                      <p:cBhvr>
                                        <p:cTn id="34" dur="500"/>
                                        <p:tgtEl>
                                          <p:spTgt spid="20"/>
                                        </p:tgtEl>
                                      </p:cBhvr>
                                    </p:animEffect>
                                  </p:childTnLst>
                                </p:cTn>
                              </p:par>
                              <p:par>
                                <p:cTn id="35" presetID="53" presetClass="entr" presetSubtype="16" fill="hold" grpId="0" nodeType="withEffect">
                                  <p:stCondLst>
                                    <p:cond delay="1000"/>
                                  </p:stCondLst>
                                  <p:childTnLst>
                                    <p:set>
                                      <p:cBhvr>
                                        <p:cTn id="36" dur="1" fill="hold">
                                          <p:stCondLst>
                                            <p:cond delay="0"/>
                                          </p:stCondLst>
                                        </p:cTn>
                                        <p:tgtEl>
                                          <p:spTgt spid="24"/>
                                        </p:tgtEl>
                                        <p:attrNameLst>
                                          <p:attrName>style.visibility</p:attrName>
                                        </p:attrNameLst>
                                      </p:cBhvr>
                                      <p:to>
                                        <p:strVal val="visible"/>
                                      </p:to>
                                    </p:set>
                                    <p:anim calcmode="lin" valueType="num">
                                      <p:cBhvr>
                                        <p:cTn id="37" dur="500" fill="hold"/>
                                        <p:tgtEl>
                                          <p:spTgt spid="24"/>
                                        </p:tgtEl>
                                        <p:attrNameLst>
                                          <p:attrName>ppt_w</p:attrName>
                                        </p:attrNameLst>
                                      </p:cBhvr>
                                      <p:tavLst>
                                        <p:tav tm="0">
                                          <p:val>
                                            <p:fltVal val="0"/>
                                          </p:val>
                                        </p:tav>
                                        <p:tav tm="100000">
                                          <p:val>
                                            <p:strVal val="#ppt_w"/>
                                          </p:val>
                                        </p:tav>
                                      </p:tavLst>
                                    </p:anim>
                                    <p:anim calcmode="lin" valueType="num">
                                      <p:cBhvr>
                                        <p:cTn id="38" dur="500" fill="hold"/>
                                        <p:tgtEl>
                                          <p:spTgt spid="24"/>
                                        </p:tgtEl>
                                        <p:attrNameLst>
                                          <p:attrName>ppt_h</p:attrName>
                                        </p:attrNameLst>
                                      </p:cBhvr>
                                      <p:tavLst>
                                        <p:tav tm="0">
                                          <p:val>
                                            <p:fltVal val="0"/>
                                          </p:val>
                                        </p:tav>
                                        <p:tav tm="100000">
                                          <p:val>
                                            <p:strVal val="#ppt_h"/>
                                          </p:val>
                                        </p:tav>
                                      </p:tavLst>
                                    </p:anim>
                                    <p:animEffect transition="in" filter="fade">
                                      <p:cBhvr>
                                        <p:cTn id="39" dur="500"/>
                                        <p:tgtEl>
                                          <p:spTgt spid="24"/>
                                        </p:tgtEl>
                                      </p:cBhvr>
                                    </p:animEffect>
                                  </p:childTnLst>
                                </p:cTn>
                              </p:par>
                              <p:par>
                                <p:cTn id="40" presetID="53" presetClass="entr" presetSubtype="16" fill="hold" grpId="0" nodeType="withEffect">
                                  <p:stCondLst>
                                    <p:cond delay="1500"/>
                                  </p:stCondLst>
                                  <p:childTnLst>
                                    <p:set>
                                      <p:cBhvr>
                                        <p:cTn id="41" dur="1" fill="hold">
                                          <p:stCondLst>
                                            <p:cond delay="0"/>
                                          </p:stCondLst>
                                        </p:cTn>
                                        <p:tgtEl>
                                          <p:spTgt spid="26"/>
                                        </p:tgtEl>
                                        <p:attrNameLst>
                                          <p:attrName>style.visibility</p:attrName>
                                        </p:attrNameLst>
                                      </p:cBhvr>
                                      <p:to>
                                        <p:strVal val="visible"/>
                                      </p:to>
                                    </p:set>
                                    <p:anim calcmode="lin" valueType="num">
                                      <p:cBhvr>
                                        <p:cTn id="42" dur="500" fill="hold"/>
                                        <p:tgtEl>
                                          <p:spTgt spid="26"/>
                                        </p:tgtEl>
                                        <p:attrNameLst>
                                          <p:attrName>ppt_w</p:attrName>
                                        </p:attrNameLst>
                                      </p:cBhvr>
                                      <p:tavLst>
                                        <p:tav tm="0">
                                          <p:val>
                                            <p:fltVal val="0"/>
                                          </p:val>
                                        </p:tav>
                                        <p:tav tm="100000">
                                          <p:val>
                                            <p:strVal val="#ppt_w"/>
                                          </p:val>
                                        </p:tav>
                                      </p:tavLst>
                                    </p:anim>
                                    <p:anim calcmode="lin" valueType="num">
                                      <p:cBhvr>
                                        <p:cTn id="43" dur="500" fill="hold"/>
                                        <p:tgtEl>
                                          <p:spTgt spid="26"/>
                                        </p:tgtEl>
                                        <p:attrNameLst>
                                          <p:attrName>ppt_h</p:attrName>
                                        </p:attrNameLst>
                                      </p:cBhvr>
                                      <p:tavLst>
                                        <p:tav tm="0">
                                          <p:val>
                                            <p:fltVal val="0"/>
                                          </p:val>
                                        </p:tav>
                                        <p:tav tm="100000">
                                          <p:val>
                                            <p:strVal val="#ppt_h"/>
                                          </p:val>
                                        </p:tav>
                                      </p:tavLst>
                                    </p:anim>
                                    <p:animEffect transition="in" filter="fade">
                                      <p:cBhvr>
                                        <p:cTn id="44" dur="500"/>
                                        <p:tgtEl>
                                          <p:spTgt spid="26"/>
                                        </p:tgtEl>
                                      </p:cBhvr>
                                    </p:animEffect>
                                  </p:childTnLst>
                                </p:cTn>
                              </p:par>
                              <p:par>
                                <p:cTn id="45" presetID="53" presetClass="entr" presetSubtype="16" fill="hold" grpId="0" nodeType="withEffect">
                                  <p:stCondLst>
                                    <p:cond delay="1900"/>
                                  </p:stCondLst>
                                  <p:childTnLst>
                                    <p:set>
                                      <p:cBhvr>
                                        <p:cTn id="46" dur="1" fill="hold">
                                          <p:stCondLst>
                                            <p:cond delay="0"/>
                                          </p:stCondLst>
                                        </p:cTn>
                                        <p:tgtEl>
                                          <p:spTgt spid="27"/>
                                        </p:tgtEl>
                                        <p:attrNameLst>
                                          <p:attrName>style.visibility</p:attrName>
                                        </p:attrNameLst>
                                      </p:cBhvr>
                                      <p:to>
                                        <p:strVal val="visible"/>
                                      </p:to>
                                    </p:set>
                                    <p:anim calcmode="lin" valueType="num">
                                      <p:cBhvr>
                                        <p:cTn id="47" dur="500" fill="hold"/>
                                        <p:tgtEl>
                                          <p:spTgt spid="27"/>
                                        </p:tgtEl>
                                        <p:attrNameLst>
                                          <p:attrName>ppt_w</p:attrName>
                                        </p:attrNameLst>
                                      </p:cBhvr>
                                      <p:tavLst>
                                        <p:tav tm="0">
                                          <p:val>
                                            <p:fltVal val="0"/>
                                          </p:val>
                                        </p:tav>
                                        <p:tav tm="100000">
                                          <p:val>
                                            <p:strVal val="#ppt_w"/>
                                          </p:val>
                                        </p:tav>
                                      </p:tavLst>
                                    </p:anim>
                                    <p:anim calcmode="lin" valueType="num">
                                      <p:cBhvr>
                                        <p:cTn id="48" dur="500" fill="hold"/>
                                        <p:tgtEl>
                                          <p:spTgt spid="27"/>
                                        </p:tgtEl>
                                        <p:attrNameLst>
                                          <p:attrName>ppt_h</p:attrName>
                                        </p:attrNameLst>
                                      </p:cBhvr>
                                      <p:tavLst>
                                        <p:tav tm="0">
                                          <p:val>
                                            <p:fltVal val="0"/>
                                          </p:val>
                                        </p:tav>
                                        <p:tav tm="100000">
                                          <p:val>
                                            <p:strVal val="#ppt_h"/>
                                          </p:val>
                                        </p:tav>
                                      </p:tavLst>
                                    </p:anim>
                                    <p:animEffect transition="in" filter="fade">
                                      <p:cBhvr>
                                        <p:cTn id="49" dur="500"/>
                                        <p:tgtEl>
                                          <p:spTgt spid="27"/>
                                        </p:tgtEl>
                                      </p:cBhvr>
                                    </p:animEffect>
                                  </p:childTnLst>
                                </p:cTn>
                              </p:par>
                              <p:par>
                                <p:cTn id="50" presetID="53" presetClass="entr" presetSubtype="16" fill="hold" grpId="0" nodeType="withEffect">
                                  <p:stCondLst>
                                    <p:cond delay="1400"/>
                                  </p:stCondLst>
                                  <p:childTnLst>
                                    <p:set>
                                      <p:cBhvr>
                                        <p:cTn id="51" dur="1" fill="hold">
                                          <p:stCondLst>
                                            <p:cond delay="0"/>
                                          </p:stCondLst>
                                        </p:cTn>
                                        <p:tgtEl>
                                          <p:spTgt spid="25"/>
                                        </p:tgtEl>
                                        <p:attrNameLst>
                                          <p:attrName>style.visibility</p:attrName>
                                        </p:attrNameLst>
                                      </p:cBhvr>
                                      <p:to>
                                        <p:strVal val="visible"/>
                                      </p:to>
                                    </p:set>
                                    <p:anim calcmode="lin" valueType="num">
                                      <p:cBhvr>
                                        <p:cTn id="52" dur="500" fill="hold"/>
                                        <p:tgtEl>
                                          <p:spTgt spid="25"/>
                                        </p:tgtEl>
                                        <p:attrNameLst>
                                          <p:attrName>ppt_w</p:attrName>
                                        </p:attrNameLst>
                                      </p:cBhvr>
                                      <p:tavLst>
                                        <p:tav tm="0">
                                          <p:val>
                                            <p:fltVal val="0"/>
                                          </p:val>
                                        </p:tav>
                                        <p:tav tm="100000">
                                          <p:val>
                                            <p:strVal val="#ppt_w"/>
                                          </p:val>
                                        </p:tav>
                                      </p:tavLst>
                                    </p:anim>
                                    <p:anim calcmode="lin" valueType="num">
                                      <p:cBhvr>
                                        <p:cTn id="53" dur="500" fill="hold"/>
                                        <p:tgtEl>
                                          <p:spTgt spid="25"/>
                                        </p:tgtEl>
                                        <p:attrNameLst>
                                          <p:attrName>ppt_h</p:attrName>
                                        </p:attrNameLst>
                                      </p:cBhvr>
                                      <p:tavLst>
                                        <p:tav tm="0">
                                          <p:val>
                                            <p:fltVal val="0"/>
                                          </p:val>
                                        </p:tav>
                                        <p:tav tm="100000">
                                          <p:val>
                                            <p:strVal val="#ppt_h"/>
                                          </p:val>
                                        </p:tav>
                                      </p:tavLst>
                                    </p:anim>
                                    <p:animEffect transition="in" filter="fade">
                                      <p:cBhvr>
                                        <p:cTn id="54" dur="500"/>
                                        <p:tgtEl>
                                          <p:spTgt spid="25"/>
                                        </p:tgtEl>
                                      </p:cBhvr>
                                    </p:animEffect>
                                  </p:childTnLst>
                                </p:cTn>
                              </p:par>
                              <p:par>
                                <p:cTn id="55" presetID="53" presetClass="entr" presetSubtype="16" fill="hold" grpId="0" nodeType="withEffect">
                                  <p:stCondLst>
                                    <p:cond delay="2200"/>
                                  </p:stCondLst>
                                  <p:childTnLst>
                                    <p:set>
                                      <p:cBhvr>
                                        <p:cTn id="56" dur="1" fill="hold">
                                          <p:stCondLst>
                                            <p:cond delay="0"/>
                                          </p:stCondLst>
                                        </p:cTn>
                                        <p:tgtEl>
                                          <p:spTgt spid="28"/>
                                        </p:tgtEl>
                                        <p:attrNameLst>
                                          <p:attrName>style.visibility</p:attrName>
                                        </p:attrNameLst>
                                      </p:cBhvr>
                                      <p:to>
                                        <p:strVal val="visible"/>
                                      </p:to>
                                    </p:set>
                                    <p:anim calcmode="lin" valueType="num">
                                      <p:cBhvr>
                                        <p:cTn id="57" dur="500" fill="hold"/>
                                        <p:tgtEl>
                                          <p:spTgt spid="28"/>
                                        </p:tgtEl>
                                        <p:attrNameLst>
                                          <p:attrName>ppt_w</p:attrName>
                                        </p:attrNameLst>
                                      </p:cBhvr>
                                      <p:tavLst>
                                        <p:tav tm="0">
                                          <p:val>
                                            <p:fltVal val="0"/>
                                          </p:val>
                                        </p:tav>
                                        <p:tav tm="100000">
                                          <p:val>
                                            <p:strVal val="#ppt_w"/>
                                          </p:val>
                                        </p:tav>
                                      </p:tavLst>
                                    </p:anim>
                                    <p:anim calcmode="lin" valueType="num">
                                      <p:cBhvr>
                                        <p:cTn id="58" dur="500" fill="hold"/>
                                        <p:tgtEl>
                                          <p:spTgt spid="28"/>
                                        </p:tgtEl>
                                        <p:attrNameLst>
                                          <p:attrName>ppt_h</p:attrName>
                                        </p:attrNameLst>
                                      </p:cBhvr>
                                      <p:tavLst>
                                        <p:tav tm="0">
                                          <p:val>
                                            <p:fltVal val="0"/>
                                          </p:val>
                                        </p:tav>
                                        <p:tav tm="100000">
                                          <p:val>
                                            <p:strVal val="#ppt_h"/>
                                          </p:val>
                                        </p:tav>
                                      </p:tavLst>
                                    </p:anim>
                                    <p:animEffect transition="in" filter="fade">
                                      <p:cBhvr>
                                        <p:cTn id="59" dur="500"/>
                                        <p:tgtEl>
                                          <p:spTgt spid="28"/>
                                        </p:tgtEl>
                                      </p:cBhvr>
                                    </p:animEffect>
                                  </p:childTnLst>
                                </p:cTn>
                              </p:par>
                              <p:par>
                                <p:cTn id="60" presetID="53" presetClass="entr" presetSubtype="16" fill="hold" grpId="0" nodeType="withEffect">
                                  <p:stCondLst>
                                    <p:cond delay="2200"/>
                                  </p:stCondLst>
                                  <p:childTnLst>
                                    <p:set>
                                      <p:cBhvr>
                                        <p:cTn id="61" dur="1" fill="hold">
                                          <p:stCondLst>
                                            <p:cond delay="0"/>
                                          </p:stCondLst>
                                        </p:cTn>
                                        <p:tgtEl>
                                          <p:spTgt spid="33"/>
                                        </p:tgtEl>
                                        <p:attrNameLst>
                                          <p:attrName>style.visibility</p:attrName>
                                        </p:attrNameLst>
                                      </p:cBhvr>
                                      <p:to>
                                        <p:strVal val="visible"/>
                                      </p:to>
                                    </p:set>
                                    <p:anim calcmode="lin" valueType="num">
                                      <p:cBhvr>
                                        <p:cTn id="62" dur="500" fill="hold"/>
                                        <p:tgtEl>
                                          <p:spTgt spid="33"/>
                                        </p:tgtEl>
                                        <p:attrNameLst>
                                          <p:attrName>ppt_w</p:attrName>
                                        </p:attrNameLst>
                                      </p:cBhvr>
                                      <p:tavLst>
                                        <p:tav tm="0">
                                          <p:val>
                                            <p:fltVal val="0"/>
                                          </p:val>
                                        </p:tav>
                                        <p:tav tm="100000">
                                          <p:val>
                                            <p:strVal val="#ppt_w"/>
                                          </p:val>
                                        </p:tav>
                                      </p:tavLst>
                                    </p:anim>
                                    <p:anim calcmode="lin" valueType="num">
                                      <p:cBhvr>
                                        <p:cTn id="63" dur="500" fill="hold"/>
                                        <p:tgtEl>
                                          <p:spTgt spid="33"/>
                                        </p:tgtEl>
                                        <p:attrNameLst>
                                          <p:attrName>ppt_h</p:attrName>
                                        </p:attrNameLst>
                                      </p:cBhvr>
                                      <p:tavLst>
                                        <p:tav tm="0">
                                          <p:val>
                                            <p:fltVal val="0"/>
                                          </p:val>
                                        </p:tav>
                                        <p:tav tm="100000">
                                          <p:val>
                                            <p:strVal val="#ppt_h"/>
                                          </p:val>
                                        </p:tav>
                                      </p:tavLst>
                                    </p:anim>
                                    <p:animEffect transition="in" filter="fade">
                                      <p:cBhvr>
                                        <p:cTn id="64" dur="500"/>
                                        <p:tgtEl>
                                          <p:spTgt spid="33"/>
                                        </p:tgtEl>
                                      </p:cBhvr>
                                    </p:animEffect>
                                  </p:childTnLst>
                                </p:cTn>
                              </p:par>
                            </p:childTnLst>
                          </p:cTn>
                        </p:par>
                        <p:par>
                          <p:cTn id="65" fill="hold">
                            <p:stCondLst>
                              <p:cond delay="2700"/>
                            </p:stCondLst>
                            <p:childTnLst>
                              <p:par>
                                <p:cTn id="66" presetID="2" presetClass="entr" presetSubtype="8" decel="100000" fill="hold" grpId="0" nodeType="afterEffect">
                                  <p:stCondLst>
                                    <p:cond delay="0"/>
                                  </p:stCondLst>
                                  <p:childTnLst>
                                    <p:set>
                                      <p:cBhvr>
                                        <p:cTn id="67" dur="1" fill="hold">
                                          <p:stCondLst>
                                            <p:cond delay="0"/>
                                          </p:stCondLst>
                                        </p:cTn>
                                        <p:tgtEl>
                                          <p:spTgt spid="29"/>
                                        </p:tgtEl>
                                        <p:attrNameLst>
                                          <p:attrName>style.visibility</p:attrName>
                                        </p:attrNameLst>
                                      </p:cBhvr>
                                      <p:to>
                                        <p:strVal val="visible"/>
                                      </p:to>
                                    </p:set>
                                    <p:anim calcmode="lin" valueType="num">
                                      <p:cBhvr additive="base">
                                        <p:cTn id="68" dur="500" fill="hold"/>
                                        <p:tgtEl>
                                          <p:spTgt spid="29"/>
                                        </p:tgtEl>
                                        <p:attrNameLst>
                                          <p:attrName>ppt_x</p:attrName>
                                        </p:attrNameLst>
                                      </p:cBhvr>
                                      <p:tavLst>
                                        <p:tav tm="0">
                                          <p:val>
                                            <p:strVal val="0-#ppt_w/2"/>
                                          </p:val>
                                        </p:tav>
                                        <p:tav tm="100000">
                                          <p:val>
                                            <p:strVal val="#ppt_x"/>
                                          </p:val>
                                        </p:tav>
                                      </p:tavLst>
                                    </p:anim>
                                    <p:anim calcmode="lin" valueType="num">
                                      <p:cBhvr additive="base">
                                        <p:cTn id="69" dur="500" fill="hold"/>
                                        <p:tgtEl>
                                          <p:spTgt spid="29"/>
                                        </p:tgtEl>
                                        <p:attrNameLst>
                                          <p:attrName>ppt_y</p:attrName>
                                        </p:attrNameLst>
                                      </p:cBhvr>
                                      <p:tavLst>
                                        <p:tav tm="0">
                                          <p:val>
                                            <p:strVal val="#ppt_y"/>
                                          </p:val>
                                        </p:tav>
                                        <p:tav tm="100000">
                                          <p:val>
                                            <p:strVal val="#ppt_y"/>
                                          </p:val>
                                        </p:tav>
                                      </p:tavLst>
                                    </p:anim>
                                  </p:childTnLst>
                                </p:cTn>
                              </p:par>
                              <p:par>
                                <p:cTn id="70" presetID="2" presetClass="entr" presetSubtype="8" decel="100000" fill="hold" grpId="0" nodeType="withEffect">
                                  <p:stCondLst>
                                    <p:cond delay="100"/>
                                  </p:stCondLst>
                                  <p:childTnLst>
                                    <p:set>
                                      <p:cBhvr>
                                        <p:cTn id="71" dur="1" fill="hold">
                                          <p:stCondLst>
                                            <p:cond delay="0"/>
                                          </p:stCondLst>
                                        </p:cTn>
                                        <p:tgtEl>
                                          <p:spTgt spid="30"/>
                                        </p:tgtEl>
                                        <p:attrNameLst>
                                          <p:attrName>style.visibility</p:attrName>
                                        </p:attrNameLst>
                                      </p:cBhvr>
                                      <p:to>
                                        <p:strVal val="visible"/>
                                      </p:to>
                                    </p:set>
                                    <p:anim calcmode="lin" valueType="num">
                                      <p:cBhvr additive="base">
                                        <p:cTn id="72" dur="500" fill="hold"/>
                                        <p:tgtEl>
                                          <p:spTgt spid="30"/>
                                        </p:tgtEl>
                                        <p:attrNameLst>
                                          <p:attrName>ppt_x</p:attrName>
                                        </p:attrNameLst>
                                      </p:cBhvr>
                                      <p:tavLst>
                                        <p:tav tm="0">
                                          <p:val>
                                            <p:strVal val="0-#ppt_w/2"/>
                                          </p:val>
                                        </p:tav>
                                        <p:tav tm="100000">
                                          <p:val>
                                            <p:strVal val="#ppt_x"/>
                                          </p:val>
                                        </p:tav>
                                      </p:tavLst>
                                    </p:anim>
                                    <p:anim calcmode="lin" valueType="num">
                                      <p:cBhvr additive="base">
                                        <p:cTn id="73" dur="500" fill="hold"/>
                                        <p:tgtEl>
                                          <p:spTgt spid="30"/>
                                        </p:tgtEl>
                                        <p:attrNameLst>
                                          <p:attrName>ppt_y</p:attrName>
                                        </p:attrNameLst>
                                      </p:cBhvr>
                                      <p:tavLst>
                                        <p:tav tm="0">
                                          <p:val>
                                            <p:strVal val="#ppt_y"/>
                                          </p:val>
                                        </p:tav>
                                        <p:tav tm="100000">
                                          <p:val>
                                            <p:strVal val="#ppt_y"/>
                                          </p:val>
                                        </p:tav>
                                      </p:tavLst>
                                    </p:anim>
                                  </p:childTnLst>
                                </p:cTn>
                              </p:par>
                              <p:par>
                                <p:cTn id="74" presetID="2" presetClass="entr" presetSubtype="2" decel="100000" fill="hold" grpId="0" nodeType="withEffect">
                                  <p:stCondLst>
                                    <p:cond delay="200"/>
                                  </p:stCondLst>
                                  <p:childTnLst>
                                    <p:set>
                                      <p:cBhvr>
                                        <p:cTn id="75" dur="1" fill="hold">
                                          <p:stCondLst>
                                            <p:cond delay="0"/>
                                          </p:stCondLst>
                                        </p:cTn>
                                        <p:tgtEl>
                                          <p:spTgt spid="31"/>
                                        </p:tgtEl>
                                        <p:attrNameLst>
                                          <p:attrName>style.visibility</p:attrName>
                                        </p:attrNameLst>
                                      </p:cBhvr>
                                      <p:to>
                                        <p:strVal val="visible"/>
                                      </p:to>
                                    </p:set>
                                    <p:anim calcmode="lin" valueType="num">
                                      <p:cBhvr additive="base">
                                        <p:cTn id="76" dur="500" fill="hold"/>
                                        <p:tgtEl>
                                          <p:spTgt spid="31"/>
                                        </p:tgtEl>
                                        <p:attrNameLst>
                                          <p:attrName>ppt_x</p:attrName>
                                        </p:attrNameLst>
                                      </p:cBhvr>
                                      <p:tavLst>
                                        <p:tav tm="0">
                                          <p:val>
                                            <p:strVal val="1+#ppt_w/2"/>
                                          </p:val>
                                        </p:tav>
                                        <p:tav tm="100000">
                                          <p:val>
                                            <p:strVal val="#ppt_x"/>
                                          </p:val>
                                        </p:tav>
                                      </p:tavLst>
                                    </p:anim>
                                    <p:anim calcmode="lin" valueType="num">
                                      <p:cBhvr additive="base">
                                        <p:cTn id="77" dur="500" fill="hold"/>
                                        <p:tgtEl>
                                          <p:spTgt spid="31"/>
                                        </p:tgtEl>
                                        <p:attrNameLst>
                                          <p:attrName>ppt_y</p:attrName>
                                        </p:attrNameLst>
                                      </p:cBhvr>
                                      <p:tavLst>
                                        <p:tav tm="0">
                                          <p:val>
                                            <p:strVal val="#ppt_y"/>
                                          </p:val>
                                        </p:tav>
                                        <p:tav tm="100000">
                                          <p:val>
                                            <p:strVal val="#ppt_y"/>
                                          </p:val>
                                        </p:tav>
                                      </p:tavLst>
                                    </p:anim>
                                  </p:childTnLst>
                                </p:cTn>
                              </p:par>
                              <p:par>
                                <p:cTn id="78" presetID="2" presetClass="entr" presetSubtype="2" decel="100000" fill="hold" grpId="0" nodeType="withEffect">
                                  <p:stCondLst>
                                    <p:cond delay="300"/>
                                  </p:stCondLst>
                                  <p:childTnLst>
                                    <p:set>
                                      <p:cBhvr>
                                        <p:cTn id="79" dur="1" fill="hold">
                                          <p:stCondLst>
                                            <p:cond delay="0"/>
                                          </p:stCondLst>
                                        </p:cTn>
                                        <p:tgtEl>
                                          <p:spTgt spid="32"/>
                                        </p:tgtEl>
                                        <p:attrNameLst>
                                          <p:attrName>style.visibility</p:attrName>
                                        </p:attrNameLst>
                                      </p:cBhvr>
                                      <p:to>
                                        <p:strVal val="visible"/>
                                      </p:to>
                                    </p:set>
                                    <p:anim calcmode="lin" valueType="num">
                                      <p:cBhvr additive="base">
                                        <p:cTn id="80" dur="500" fill="hold"/>
                                        <p:tgtEl>
                                          <p:spTgt spid="32"/>
                                        </p:tgtEl>
                                        <p:attrNameLst>
                                          <p:attrName>ppt_x</p:attrName>
                                        </p:attrNameLst>
                                      </p:cBhvr>
                                      <p:tavLst>
                                        <p:tav tm="0">
                                          <p:val>
                                            <p:strVal val="1+#ppt_w/2"/>
                                          </p:val>
                                        </p:tav>
                                        <p:tav tm="100000">
                                          <p:val>
                                            <p:strVal val="#ppt_x"/>
                                          </p:val>
                                        </p:tav>
                                      </p:tavLst>
                                    </p:anim>
                                    <p:anim calcmode="lin" valueType="num">
                                      <p:cBhvr additive="base">
                                        <p:cTn id="81" dur="500" fill="hold"/>
                                        <p:tgtEl>
                                          <p:spTgt spid="32"/>
                                        </p:tgtEl>
                                        <p:attrNameLst>
                                          <p:attrName>ppt_y</p:attrName>
                                        </p:attrNameLst>
                                      </p:cBhvr>
                                      <p:tavLst>
                                        <p:tav tm="0">
                                          <p:val>
                                            <p:strVal val="#ppt_y"/>
                                          </p:val>
                                        </p:tav>
                                        <p:tav tm="100000">
                                          <p:val>
                                            <p:strVal val="#ppt_y"/>
                                          </p:val>
                                        </p:tav>
                                      </p:tavLst>
                                    </p:anim>
                                  </p:childTnLst>
                                </p:cTn>
                              </p:par>
                              <p:par>
                                <p:cTn id="82" presetID="2" presetClass="entr" presetSubtype="8" decel="100000" fill="hold" grpId="0" nodeType="withEffect">
                                  <p:stCondLst>
                                    <p:cond delay="400"/>
                                  </p:stCondLst>
                                  <p:childTnLst>
                                    <p:set>
                                      <p:cBhvr>
                                        <p:cTn id="83" dur="1" fill="hold">
                                          <p:stCondLst>
                                            <p:cond delay="0"/>
                                          </p:stCondLst>
                                        </p:cTn>
                                        <p:tgtEl>
                                          <p:spTgt spid="34"/>
                                        </p:tgtEl>
                                        <p:attrNameLst>
                                          <p:attrName>style.visibility</p:attrName>
                                        </p:attrNameLst>
                                      </p:cBhvr>
                                      <p:to>
                                        <p:strVal val="visible"/>
                                      </p:to>
                                    </p:set>
                                    <p:anim calcmode="lin" valueType="num">
                                      <p:cBhvr additive="base">
                                        <p:cTn id="84" dur="500" fill="hold"/>
                                        <p:tgtEl>
                                          <p:spTgt spid="34"/>
                                        </p:tgtEl>
                                        <p:attrNameLst>
                                          <p:attrName>ppt_x</p:attrName>
                                        </p:attrNameLst>
                                      </p:cBhvr>
                                      <p:tavLst>
                                        <p:tav tm="0">
                                          <p:val>
                                            <p:strVal val="0-#ppt_w/2"/>
                                          </p:val>
                                        </p:tav>
                                        <p:tav tm="100000">
                                          <p:val>
                                            <p:strVal val="#ppt_x"/>
                                          </p:val>
                                        </p:tav>
                                      </p:tavLst>
                                    </p:anim>
                                    <p:anim calcmode="lin" valueType="num">
                                      <p:cBhvr additive="base">
                                        <p:cTn id="85" dur="500" fill="hold"/>
                                        <p:tgtEl>
                                          <p:spTgt spid="34"/>
                                        </p:tgtEl>
                                        <p:attrNameLst>
                                          <p:attrName>ppt_y</p:attrName>
                                        </p:attrNameLst>
                                      </p:cBhvr>
                                      <p:tavLst>
                                        <p:tav tm="0">
                                          <p:val>
                                            <p:strVal val="#ppt_y"/>
                                          </p:val>
                                        </p:tav>
                                        <p:tav tm="100000">
                                          <p:val>
                                            <p:strVal val="#ppt_y"/>
                                          </p:val>
                                        </p:tav>
                                      </p:tavLst>
                                    </p:anim>
                                  </p:childTnLst>
                                </p:cTn>
                              </p:par>
                              <p:par>
                                <p:cTn id="86" presetID="2" presetClass="entr" presetSubtype="2" decel="100000" fill="hold" grpId="0" nodeType="withEffect">
                                  <p:stCondLst>
                                    <p:cond delay="300"/>
                                  </p:stCondLst>
                                  <p:childTnLst>
                                    <p:set>
                                      <p:cBhvr>
                                        <p:cTn id="87" dur="1" fill="hold">
                                          <p:stCondLst>
                                            <p:cond delay="0"/>
                                          </p:stCondLst>
                                        </p:cTn>
                                        <p:tgtEl>
                                          <p:spTgt spid="35"/>
                                        </p:tgtEl>
                                        <p:attrNameLst>
                                          <p:attrName>style.visibility</p:attrName>
                                        </p:attrNameLst>
                                      </p:cBhvr>
                                      <p:to>
                                        <p:strVal val="visible"/>
                                      </p:to>
                                    </p:set>
                                    <p:anim calcmode="lin" valueType="num">
                                      <p:cBhvr additive="base">
                                        <p:cTn id="88" dur="500" fill="hold"/>
                                        <p:tgtEl>
                                          <p:spTgt spid="35"/>
                                        </p:tgtEl>
                                        <p:attrNameLst>
                                          <p:attrName>ppt_x</p:attrName>
                                        </p:attrNameLst>
                                      </p:cBhvr>
                                      <p:tavLst>
                                        <p:tav tm="0">
                                          <p:val>
                                            <p:strVal val="1+#ppt_w/2"/>
                                          </p:val>
                                        </p:tav>
                                        <p:tav tm="100000">
                                          <p:val>
                                            <p:strVal val="#ppt_x"/>
                                          </p:val>
                                        </p:tav>
                                      </p:tavLst>
                                    </p:anim>
                                    <p:anim calcmode="lin" valueType="num">
                                      <p:cBhvr additive="base">
                                        <p:cTn id="89" dur="500" fill="hold"/>
                                        <p:tgtEl>
                                          <p:spTgt spid="3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p:bldP spid="30" grpId="0"/>
      <p:bldP spid="31" grpId="0"/>
      <p:bldP spid="32" grpId="0"/>
      <p:bldP spid="33" grpId="0" animBg="1"/>
      <p:bldP spid="34" grpId="0"/>
      <p:bldP spid="3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文本框 10"/>
          <p:cNvSpPr txBox="1">
            <a:spLocks noChangeArrowheads="1"/>
          </p:cNvSpPr>
          <p:nvPr/>
        </p:nvSpPr>
        <p:spPr bwMode="auto">
          <a:xfrm>
            <a:off x="971600" y="208664"/>
            <a:ext cx="3510057" cy="346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1" tIns="34285" rIns="68571" bIns="34285">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r>
              <a:rPr lang="zh-CN" altLang="en-US" sz="1800" b="1" dirty="0" smtClean="0">
                <a:latin typeface="+mn-ea"/>
                <a:ea typeface="+mn-ea"/>
              </a:rPr>
              <a:t>添加文字内容</a:t>
            </a:r>
            <a:r>
              <a:rPr lang="zh-CN" altLang="en-US" sz="1200" b="1" dirty="0" smtClean="0">
                <a:latin typeface="+mn-ea"/>
                <a:ea typeface="+mn-ea"/>
              </a:rPr>
              <a:t>（</a:t>
            </a:r>
            <a:r>
              <a:rPr lang="zh-CN" altLang="en-US" sz="1200" b="1" dirty="0">
                <a:latin typeface="+mn-ea"/>
                <a:ea typeface="+mn-ea"/>
              </a:rPr>
              <a:t>文字可以编辑）</a:t>
            </a:r>
            <a:endParaRPr lang="zh-CN" altLang="en-US" sz="1200" b="1" dirty="0">
              <a:latin typeface="+mn-ea"/>
              <a:ea typeface="+mn-ea"/>
              <a:cs typeface="+mn-ea"/>
              <a:sym typeface="+mn-lt"/>
            </a:endParaRPr>
          </a:p>
        </p:txBody>
      </p:sp>
      <p:grpSp>
        <p:nvGrpSpPr>
          <p:cNvPr id="50" name="组合 14"/>
          <p:cNvGrpSpPr>
            <a:grpSpLocks/>
          </p:cNvGrpSpPr>
          <p:nvPr/>
        </p:nvGrpSpPr>
        <p:grpSpPr bwMode="auto">
          <a:xfrm>
            <a:off x="2973388" y="1243013"/>
            <a:ext cx="4884737" cy="1512887"/>
            <a:chOff x="0" y="0"/>
            <a:chExt cx="5117724" cy="1584176"/>
          </a:xfrm>
        </p:grpSpPr>
        <p:sp>
          <p:nvSpPr>
            <p:cNvPr id="51" name="矩形 33"/>
            <p:cNvSpPr>
              <a:spLocks noChangeArrowheads="1"/>
            </p:cNvSpPr>
            <p:nvPr/>
          </p:nvSpPr>
          <p:spPr bwMode="auto">
            <a:xfrm>
              <a:off x="0" y="0"/>
              <a:ext cx="5117724" cy="1584176"/>
            </a:xfrm>
            <a:prstGeom prst="rect">
              <a:avLst/>
            </a:prstGeom>
            <a:solidFill>
              <a:schemeClr val="bg1">
                <a:lumMod val="50000"/>
              </a:schemeClr>
            </a:solidFill>
            <a:ln w="10795" cmpd="sng">
              <a:solidFill>
                <a:schemeClr val="bg1"/>
              </a:solidFill>
              <a:miter lim="800000"/>
              <a:headEnd/>
              <a:tailEnd/>
            </a:ln>
            <a:effectLst>
              <a:outerShdw dist="38100" dir="2700000" algn="ctr" rotWithShape="0">
                <a:srgbClr val="000000">
                  <a:alpha val="39000"/>
                </a:srgbClr>
              </a:outerShdw>
            </a:effectLst>
          </p:spPr>
          <p:txBody>
            <a:bodyPr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a:endParaRPr lang="zh-CN" altLang="en-US">
                <a:solidFill>
                  <a:srgbClr val="FFFFFF"/>
                </a:solidFill>
              </a:endParaRPr>
            </a:p>
          </p:txBody>
        </p:sp>
        <p:sp>
          <p:nvSpPr>
            <p:cNvPr id="52" name="矩形 37"/>
            <p:cNvSpPr>
              <a:spLocks/>
            </p:cNvSpPr>
            <p:nvPr/>
          </p:nvSpPr>
          <p:spPr bwMode="auto">
            <a:xfrm>
              <a:off x="4813" y="0"/>
              <a:ext cx="4963465" cy="1584176"/>
            </a:xfrm>
            <a:custGeom>
              <a:avLst/>
              <a:gdLst>
                <a:gd name="T0" fmla="*/ 0 w 4963465"/>
                <a:gd name="T1" fmla="*/ 0 h 1584176"/>
                <a:gd name="T2" fmla="*/ 4963465 w 4963465"/>
                <a:gd name="T3" fmla="*/ 0 h 1584176"/>
                <a:gd name="T4" fmla="*/ 1377067 w 4963465"/>
                <a:gd name="T5" fmla="*/ 1584176 h 1584176"/>
                <a:gd name="T6" fmla="*/ 0 w 4963465"/>
                <a:gd name="T7" fmla="*/ 1584176 h 1584176"/>
                <a:gd name="T8" fmla="*/ 0 w 4963465"/>
                <a:gd name="T9" fmla="*/ 0 h 1584176"/>
              </a:gdLst>
              <a:ahLst/>
              <a:cxnLst>
                <a:cxn ang="0">
                  <a:pos x="T0" y="T1"/>
                </a:cxn>
                <a:cxn ang="0">
                  <a:pos x="T2" y="T3"/>
                </a:cxn>
                <a:cxn ang="0">
                  <a:pos x="T4" y="T5"/>
                </a:cxn>
                <a:cxn ang="0">
                  <a:pos x="T6" y="T7"/>
                </a:cxn>
                <a:cxn ang="0">
                  <a:pos x="T8" y="T9"/>
                </a:cxn>
              </a:cxnLst>
              <a:rect l="0" t="0" r="r" b="b"/>
              <a:pathLst>
                <a:path w="4963465" h="1584176">
                  <a:moveTo>
                    <a:pt x="0" y="0"/>
                  </a:moveTo>
                  <a:lnTo>
                    <a:pt x="4963465" y="0"/>
                  </a:lnTo>
                  <a:lnTo>
                    <a:pt x="1377067" y="1584176"/>
                  </a:lnTo>
                  <a:lnTo>
                    <a:pt x="0" y="1584176"/>
                  </a:lnTo>
                  <a:lnTo>
                    <a:pt x="0" y="0"/>
                  </a:lnTo>
                  <a:close/>
                </a:path>
              </a:pathLst>
            </a:custGeom>
            <a:solidFill>
              <a:schemeClr val="bg1">
                <a:alpha val="14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grpSp>
      <p:grpSp>
        <p:nvGrpSpPr>
          <p:cNvPr id="53" name="组合 17"/>
          <p:cNvGrpSpPr>
            <a:grpSpLocks/>
          </p:cNvGrpSpPr>
          <p:nvPr/>
        </p:nvGrpSpPr>
        <p:grpSpPr bwMode="auto">
          <a:xfrm>
            <a:off x="1258888" y="1243013"/>
            <a:ext cx="1660525" cy="1512887"/>
            <a:chOff x="0" y="0"/>
            <a:chExt cx="1739117" cy="1584176"/>
          </a:xfrm>
        </p:grpSpPr>
        <p:sp>
          <p:nvSpPr>
            <p:cNvPr id="54" name="矩形 1"/>
            <p:cNvSpPr>
              <a:spLocks noChangeArrowheads="1"/>
            </p:cNvSpPr>
            <p:nvPr/>
          </p:nvSpPr>
          <p:spPr bwMode="auto">
            <a:xfrm>
              <a:off x="0" y="0"/>
              <a:ext cx="1739117" cy="1584176"/>
            </a:xfrm>
            <a:prstGeom prst="rect">
              <a:avLst/>
            </a:prstGeom>
            <a:solidFill>
              <a:schemeClr val="bg2"/>
            </a:solidFill>
            <a:ln w="10795" cmpd="sng">
              <a:solidFill>
                <a:schemeClr val="bg1"/>
              </a:solidFill>
              <a:miter lim="800000"/>
              <a:headEnd/>
              <a:tailEnd/>
            </a:ln>
            <a:effectLst>
              <a:outerShdw dist="38100" dir="2700000" algn="ctr" rotWithShape="0">
                <a:srgbClr val="000000">
                  <a:alpha val="39000"/>
                </a:srgbClr>
              </a:outerShdw>
            </a:effectLst>
          </p:spPr>
          <p:txBody>
            <a:bodyPr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a:endParaRPr lang="zh-CN" altLang="en-US">
                <a:solidFill>
                  <a:srgbClr val="FFFFFF"/>
                </a:solidFill>
              </a:endParaRPr>
            </a:p>
          </p:txBody>
        </p:sp>
        <p:sp>
          <p:nvSpPr>
            <p:cNvPr id="55" name="矩形 4"/>
            <p:cNvSpPr>
              <a:spLocks noChangeArrowheads="1"/>
            </p:cNvSpPr>
            <p:nvPr/>
          </p:nvSpPr>
          <p:spPr bwMode="auto">
            <a:xfrm>
              <a:off x="134323" y="132015"/>
              <a:ext cx="1320147" cy="1320147"/>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a:endParaRPr lang="zh-CN" altLang="en-US">
                <a:solidFill>
                  <a:srgbClr val="FFFFFF"/>
                </a:solidFill>
              </a:endParaRPr>
            </a:p>
          </p:txBody>
        </p:sp>
        <p:sp>
          <p:nvSpPr>
            <p:cNvPr id="56" name="矩形 8"/>
            <p:cNvSpPr>
              <a:spLocks/>
            </p:cNvSpPr>
            <p:nvPr/>
          </p:nvSpPr>
          <p:spPr bwMode="auto">
            <a:xfrm>
              <a:off x="0" y="0"/>
              <a:ext cx="1671268" cy="1584176"/>
            </a:xfrm>
            <a:custGeom>
              <a:avLst/>
              <a:gdLst>
                <a:gd name="T0" fmla="*/ 0 w 1671268"/>
                <a:gd name="T1" fmla="*/ 0 h 1584176"/>
                <a:gd name="T2" fmla="*/ 1671268 w 1671268"/>
                <a:gd name="T3" fmla="*/ 0 h 1584176"/>
                <a:gd name="T4" fmla="*/ 197248 w 1671268"/>
                <a:gd name="T5" fmla="*/ 1584176 h 1584176"/>
                <a:gd name="T6" fmla="*/ 0 w 1671268"/>
                <a:gd name="T7" fmla="*/ 1584176 h 1584176"/>
                <a:gd name="T8" fmla="*/ 0 w 1671268"/>
                <a:gd name="T9" fmla="*/ 0 h 1584176"/>
              </a:gdLst>
              <a:ahLst/>
              <a:cxnLst>
                <a:cxn ang="0">
                  <a:pos x="T0" y="T1"/>
                </a:cxn>
                <a:cxn ang="0">
                  <a:pos x="T2" y="T3"/>
                </a:cxn>
                <a:cxn ang="0">
                  <a:pos x="T4" y="T5"/>
                </a:cxn>
                <a:cxn ang="0">
                  <a:pos x="T6" y="T7"/>
                </a:cxn>
                <a:cxn ang="0">
                  <a:pos x="T8" y="T9"/>
                </a:cxn>
              </a:cxnLst>
              <a:rect l="0" t="0" r="r" b="b"/>
              <a:pathLst>
                <a:path w="1671268" h="1584176">
                  <a:moveTo>
                    <a:pt x="0" y="0"/>
                  </a:moveTo>
                  <a:lnTo>
                    <a:pt x="1671268" y="0"/>
                  </a:lnTo>
                  <a:lnTo>
                    <a:pt x="197248" y="1584176"/>
                  </a:lnTo>
                  <a:lnTo>
                    <a:pt x="0" y="1584176"/>
                  </a:lnTo>
                  <a:lnTo>
                    <a:pt x="0" y="0"/>
                  </a:lnTo>
                  <a:close/>
                </a:path>
              </a:pathLst>
            </a:custGeom>
            <a:solidFill>
              <a:schemeClr val="bg1">
                <a:alpha val="20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grpSp>
      <p:grpSp>
        <p:nvGrpSpPr>
          <p:cNvPr id="57" name="그룹 119"/>
          <p:cNvGrpSpPr>
            <a:grpSpLocks/>
          </p:cNvGrpSpPr>
          <p:nvPr/>
        </p:nvGrpSpPr>
        <p:grpSpPr bwMode="auto">
          <a:xfrm>
            <a:off x="2776538" y="1676400"/>
            <a:ext cx="342900" cy="654050"/>
            <a:chOff x="0" y="0"/>
            <a:chExt cx="419802" cy="800732"/>
          </a:xfrm>
        </p:grpSpPr>
        <p:grpSp>
          <p:nvGrpSpPr>
            <p:cNvPr id="58" name="그룹 17"/>
            <p:cNvGrpSpPr>
              <a:grpSpLocks/>
            </p:cNvGrpSpPr>
            <p:nvPr/>
          </p:nvGrpSpPr>
          <p:grpSpPr bwMode="auto">
            <a:xfrm>
              <a:off x="0" y="0"/>
              <a:ext cx="419802" cy="125248"/>
              <a:chOff x="0" y="0"/>
              <a:chExt cx="550862" cy="165204"/>
            </a:xfrm>
          </p:grpSpPr>
          <p:sp>
            <p:nvSpPr>
              <p:cNvPr id="65" name="타원 131"/>
              <p:cNvSpPr>
                <a:spLocks noChangeArrowheads="1"/>
              </p:cNvSpPr>
              <p:nvPr/>
            </p:nvSpPr>
            <p:spPr bwMode="auto">
              <a:xfrm>
                <a:off x="0" y="0"/>
                <a:ext cx="180647" cy="165939"/>
              </a:xfrm>
              <a:prstGeom prst="ellipse">
                <a:avLst/>
              </a:prstGeom>
              <a:solidFill>
                <a:srgbClr val="0D0D0D">
                  <a:alpha val="50999"/>
                </a:srgb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a:endParaRPr lang="ko-KR" altLang="en-US">
                  <a:solidFill>
                    <a:srgbClr val="FFFFFF"/>
                  </a:solidFill>
                  <a:ea typeface="Malgun Gothic" pitchFamily="34" charset="-127"/>
                </a:endParaRPr>
              </a:p>
            </p:txBody>
          </p:sp>
          <p:sp>
            <p:nvSpPr>
              <p:cNvPr id="66" name="타원 132"/>
              <p:cNvSpPr>
                <a:spLocks noChangeArrowheads="1"/>
              </p:cNvSpPr>
              <p:nvPr/>
            </p:nvSpPr>
            <p:spPr bwMode="auto">
              <a:xfrm>
                <a:off x="370215" y="0"/>
                <a:ext cx="180647" cy="165939"/>
              </a:xfrm>
              <a:prstGeom prst="ellipse">
                <a:avLst/>
              </a:prstGeom>
              <a:solidFill>
                <a:srgbClr val="0D0D0D">
                  <a:alpha val="50999"/>
                </a:srgb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a:endParaRPr lang="ko-KR" altLang="en-US">
                  <a:solidFill>
                    <a:srgbClr val="FFFFFF"/>
                  </a:solidFill>
                  <a:ea typeface="Malgun Gothic" pitchFamily="34" charset="-127"/>
                </a:endParaRPr>
              </a:p>
            </p:txBody>
          </p:sp>
          <p:grpSp>
            <p:nvGrpSpPr>
              <p:cNvPr id="67" name="모서리가 둥근 직사각형 25"/>
              <p:cNvGrpSpPr>
                <a:grpSpLocks/>
              </p:cNvGrpSpPr>
              <p:nvPr/>
            </p:nvGrpSpPr>
            <p:grpSpPr bwMode="auto">
              <a:xfrm>
                <a:off x="-13252" y="-19558"/>
                <a:ext cx="597034" cy="314910"/>
                <a:chOff x="0" y="0"/>
                <a:chExt cx="371856" cy="195072"/>
              </a:xfrm>
            </p:grpSpPr>
            <p:pic>
              <p:nvPicPr>
                <p:cNvPr id="68" name="모서리가 둥근 직사각형 25"/>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371856" cy="1950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sp>
              <p:nvSpPr>
                <p:cNvPr id="69" name="Text Box 18"/>
                <p:cNvSpPr txBox="1">
                  <a:spLocks noChangeArrowheads="1"/>
                </p:cNvSpPr>
                <p:nvPr/>
              </p:nvSpPr>
              <p:spPr bwMode="auto">
                <a:xfrm>
                  <a:off x="76377" y="52549"/>
                  <a:ext cx="218148" cy="415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a:endParaRPr lang="ko-KR" altLang="en-US">
                    <a:ea typeface="Malgun Gothic" pitchFamily="34" charset="-127"/>
                  </a:endParaRPr>
                </a:p>
              </p:txBody>
            </p:sp>
          </p:grpSp>
        </p:grpSp>
        <p:grpSp>
          <p:nvGrpSpPr>
            <p:cNvPr id="59" name="그룹 17"/>
            <p:cNvGrpSpPr>
              <a:grpSpLocks/>
            </p:cNvGrpSpPr>
            <p:nvPr/>
          </p:nvGrpSpPr>
          <p:grpSpPr bwMode="auto">
            <a:xfrm>
              <a:off x="0" y="675484"/>
              <a:ext cx="419802" cy="125248"/>
              <a:chOff x="0" y="0"/>
              <a:chExt cx="550862" cy="165204"/>
            </a:xfrm>
          </p:grpSpPr>
          <p:sp>
            <p:nvSpPr>
              <p:cNvPr id="60" name="타원 128"/>
              <p:cNvSpPr>
                <a:spLocks noChangeArrowheads="1"/>
              </p:cNvSpPr>
              <p:nvPr/>
            </p:nvSpPr>
            <p:spPr bwMode="auto">
              <a:xfrm>
                <a:off x="0" y="-735"/>
                <a:ext cx="180647" cy="165939"/>
              </a:xfrm>
              <a:prstGeom prst="ellipse">
                <a:avLst/>
              </a:prstGeom>
              <a:solidFill>
                <a:srgbClr val="0D0D0D">
                  <a:alpha val="50999"/>
                </a:srgb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a:endParaRPr lang="ko-KR" altLang="en-US">
                  <a:solidFill>
                    <a:srgbClr val="FFFFFF"/>
                  </a:solidFill>
                  <a:ea typeface="Malgun Gothic" pitchFamily="34" charset="-127"/>
                </a:endParaRPr>
              </a:p>
            </p:txBody>
          </p:sp>
          <p:sp>
            <p:nvSpPr>
              <p:cNvPr id="61" name="타원 129"/>
              <p:cNvSpPr>
                <a:spLocks noChangeArrowheads="1"/>
              </p:cNvSpPr>
              <p:nvPr/>
            </p:nvSpPr>
            <p:spPr bwMode="auto">
              <a:xfrm>
                <a:off x="370215" y="-735"/>
                <a:ext cx="180647" cy="165939"/>
              </a:xfrm>
              <a:prstGeom prst="ellipse">
                <a:avLst/>
              </a:prstGeom>
              <a:solidFill>
                <a:srgbClr val="0D0D0D">
                  <a:alpha val="50999"/>
                </a:srgb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a:endParaRPr lang="ko-KR" altLang="en-US">
                  <a:solidFill>
                    <a:srgbClr val="FFFFFF"/>
                  </a:solidFill>
                  <a:ea typeface="Malgun Gothic" pitchFamily="34" charset="-127"/>
                </a:endParaRPr>
              </a:p>
            </p:txBody>
          </p:sp>
          <p:grpSp>
            <p:nvGrpSpPr>
              <p:cNvPr id="62" name="모서리가 둥근 직사각형 25"/>
              <p:cNvGrpSpPr>
                <a:grpSpLocks/>
              </p:cNvGrpSpPr>
              <p:nvPr/>
            </p:nvGrpSpPr>
            <p:grpSpPr bwMode="auto">
              <a:xfrm>
                <a:off x="-13252" y="-15000"/>
                <a:ext cx="597034" cy="305069"/>
                <a:chOff x="0" y="0"/>
                <a:chExt cx="371856" cy="188976"/>
              </a:xfrm>
            </p:grpSpPr>
            <p:pic>
              <p:nvPicPr>
                <p:cNvPr id="63" name="모서리가 둥근 직사각형 25"/>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371856" cy="188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sp>
              <p:nvSpPr>
                <p:cNvPr id="64" name="Text Box 24"/>
                <p:cNvSpPr txBox="1">
                  <a:spLocks noChangeArrowheads="1"/>
                </p:cNvSpPr>
                <p:nvPr/>
              </p:nvSpPr>
              <p:spPr bwMode="auto">
                <a:xfrm>
                  <a:off x="76377" y="49726"/>
                  <a:ext cx="218148" cy="415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a:endParaRPr lang="ko-KR" altLang="en-US">
                    <a:ea typeface="Malgun Gothic" pitchFamily="34" charset="-127"/>
                  </a:endParaRPr>
                </a:p>
              </p:txBody>
            </p:sp>
          </p:grpSp>
        </p:grpSp>
      </p:grpSp>
      <p:sp>
        <p:nvSpPr>
          <p:cNvPr id="70" name="Text Box 11"/>
          <p:cNvSpPr txBox="1">
            <a:spLocks noChangeArrowheads="1"/>
          </p:cNvSpPr>
          <p:nvPr/>
        </p:nvSpPr>
        <p:spPr bwMode="auto">
          <a:xfrm>
            <a:off x="3252788" y="1400175"/>
            <a:ext cx="4462462" cy="1572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just">
              <a:lnSpc>
                <a:spcPct val="130000"/>
              </a:lnSpc>
              <a:defRPr/>
            </a:pPr>
            <a:r>
              <a:rPr lang="zh-CN" altLang="en-US" sz="1200" dirty="0">
                <a:solidFill>
                  <a:schemeClr val="bg1"/>
                </a:solidFill>
                <a:latin typeface="微软雅黑" pitchFamily="34" charset="-122"/>
                <a:ea typeface="微软雅黑" pitchFamily="34" charset="-122"/>
              </a:rPr>
              <a:t>请在此处输入您的文字，或者复制您的文字粘贴到此处，并且在粘贴后选择“仅文字”</a:t>
            </a:r>
            <a:r>
              <a:rPr lang="zh-CN" altLang="en-US" sz="1200" dirty="0" smtClean="0">
                <a:solidFill>
                  <a:schemeClr val="bg1"/>
                </a:solidFill>
                <a:latin typeface="微软雅黑" pitchFamily="34" charset="-122"/>
                <a:ea typeface="微软雅黑" pitchFamily="34" charset="-122"/>
              </a:rPr>
              <a:t>。</a:t>
            </a:r>
            <a:r>
              <a:rPr lang="zh-CN" altLang="en-US" sz="1200" dirty="0">
                <a:solidFill>
                  <a:schemeClr val="bg1"/>
                </a:solidFill>
                <a:latin typeface="微软雅黑" pitchFamily="34" charset="-122"/>
                <a:ea typeface="微软雅黑" pitchFamily="34" charset="-122"/>
              </a:rPr>
              <a:t>请在此处输入您的文字，或者复制您的文字粘贴到此处，并且在粘贴后选择“仅文字”。</a:t>
            </a:r>
          </a:p>
          <a:p>
            <a:pPr algn="just">
              <a:lnSpc>
                <a:spcPct val="130000"/>
              </a:lnSpc>
              <a:defRPr/>
            </a:pPr>
            <a:r>
              <a:rPr lang="zh-CN" altLang="en-US" sz="1200" dirty="0">
                <a:solidFill>
                  <a:schemeClr val="bg1"/>
                </a:solidFill>
                <a:latin typeface="微软雅黑" pitchFamily="34" charset="-122"/>
                <a:ea typeface="微软雅黑" pitchFamily="34" charset="-122"/>
              </a:rPr>
              <a:t>请在此处输入您的文字，或者复制您的文字粘贴到此处，并且在粘贴后选择“仅文字”。</a:t>
            </a:r>
          </a:p>
          <a:p>
            <a:pPr algn="just">
              <a:lnSpc>
                <a:spcPct val="130000"/>
              </a:lnSpc>
              <a:defRPr/>
            </a:pPr>
            <a:endParaRPr lang="zh-CN" altLang="en-US" sz="1200" dirty="0">
              <a:solidFill>
                <a:schemeClr val="bg1"/>
              </a:solidFill>
              <a:latin typeface="微软雅黑" pitchFamily="34" charset="-122"/>
              <a:ea typeface="微软雅黑" pitchFamily="34" charset="-122"/>
            </a:endParaRPr>
          </a:p>
        </p:txBody>
      </p:sp>
      <p:grpSp>
        <p:nvGrpSpPr>
          <p:cNvPr id="71" name="组合 45"/>
          <p:cNvGrpSpPr>
            <a:grpSpLocks/>
          </p:cNvGrpSpPr>
          <p:nvPr/>
        </p:nvGrpSpPr>
        <p:grpSpPr bwMode="auto">
          <a:xfrm>
            <a:off x="1258888" y="3003550"/>
            <a:ext cx="4886325" cy="1512888"/>
            <a:chOff x="0" y="0"/>
            <a:chExt cx="5117724" cy="1584176"/>
          </a:xfrm>
        </p:grpSpPr>
        <p:sp>
          <p:nvSpPr>
            <p:cNvPr id="72" name="矩形 46"/>
            <p:cNvSpPr>
              <a:spLocks noChangeArrowheads="1"/>
            </p:cNvSpPr>
            <p:nvPr/>
          </p:nvSpPr>
          <p:spPr bwMode="auto">
            <a:xfrm>
              <a:off x="0" y="0"/>
              <a:ext cx="5117724" cy="1584176"/>
            </a:xfrm>
            <a:prstGeom prst="rect">
              <a:avLst/>
            </a:prstGeom>
            <a:solidFill>
              <a:srgbClr val="FF3399"/>
            </a:solidFill>
            <a:ln w="10795" cmpd="sng">
              <a:solidFill>
                <a:schemeClr val="bg1"/>
              </a:solidFill>
              <a:miter lim="800000"/>
              <a:headEnd/>
              <a:tailEnd/>
            </a:ln>
            <a:effectLst>
              <a:outerShdw dist="38100" dir="2700000" algn="ctr" rotWithShape="0">
                <a:srgbClr val="000000">
                  <a:alpha val="39000"/>
                </a:srgbClr>
              </a:outerShdw>
            </a:effectLst>
          </p:spPr>
          <p:txBody>
            <a:bodyPr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a:endParaRPr lang="zh-CN" altLang="en-US">
                <a:solidFill>
                  <a:srgbClr val="FFFFFF"/>
                </a:solidFill>
              </a:endParaRPr>
            </a:p>
          </p:txBody>
        </p:sp>
        <p:sp>
          <p:nvSpPr>
            <p:cNvPr id="73" name="矩形 37"/>
            <p:cNvSpPr>
              <a:spLocks/>
            </p:cNvSpPr>
            <p:nvPr/>
          </p:nvSpPr>
          <p:spPr bwMode="auto">
            <a:xfrm>
              <a:off x="4813" y="0"/>
              <a:ext cx="4963465" cy="1584176"/>
            </a:xfrm>
            <a:custGeom>
              <a:avLst/>
              <a:gdLst>
                <a:gd name="T0" fmla="*/ 0 w 4963465"/>
                <a:gd name="T1" fmla="*/ 0 h 1584176"/>
                <a:gd name="T2" fmla="*/ 4963465 w 4963465"/>
                <a:gd name="T3" fmla="*/ 0 h 1584176"/>
                <a:gd name="T4" fmla="*/ 1377067 w 4963465"/>
                <a:gd name="T5" fmla="*/ 1584176 h 1584176"/>
                <a:gd name="T6" fmla="*/ 0 w 4963465"/>
                <a:gd name="T7" fmla="*/ 1584176 h 1584176"/>
                <a:gd name="T8" fmla="*/ 0 w 4963465"/>
                <a:gd name="T9" fmla="*/ 0 h 1584176"/>
              </a:gdLst>
              <a:ahLst/>
              <a:cxnLst>
                <a:cxn ang="0">
                  <a:pos x="T0" y="T1"/>
                </a:cxn>
                <a:cxn ang="0">
                  <a:pos x="T2" y="T3"/>
                </a:cxn>
                <a:cxn ang="0">
                  <a:pos x="T4" y="T5"/>
                </a:cxn>
                <a:cxn ang="0">
                  <a:pos x="T6" y="T7"/>
                </a:cxn>
                <a:cxn ang="0">
                  <a:pos x="T8" y="T9"/>
                </a:cxn>
              </a:cxnLst>
              <a:rect l="0" t="0" r="r" b="b"/>
              <a:pathLst>
                <a:path w="4963465" h="1584176">
                  <a:moveTo>
                    <a:pt x="0" y="0"/>
                  </a:moveTo>
                  <a:lnTo>
                    <a:pt x="4963465" y="0"/>
                  </a:lnTo>
                  <a:lnTo>
                    <a:pt x="1377067" y="1584176"/>
                  </a:lnTo>
                  <a:lnTo>
                    <a:pt x="0" y="1584176"/>
                  </a:lnTo>
                  <a:lnTo>
                    <a:pt x="0" y="0"/>
                  </a:lnTo>
                  <a:close/>
                </a:path>
              </a:pathLst>
            </a:custGeom>
            <a:solidFill>
              <a:schemeClr val="bg1">
                <a:alpha val="14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grpSp>
      <p:grpSp>
        <p:nvGrpSpPr>
          <p:cNvPr id="74" name="组合 48"/>
          <p:cNvGrpSpPr>
            <a:grpSpLocks/>
          </p:cNvGrpSpPr>
          <p:nvPr/>
        </p:nvGrpSpPr>
        <p:grpSpPr bwMode="auto">
          <a:xfrm>
            <a:off x="6224588" y="3003550"/>
            <a:ext cx="1658937" cy="1512888"/>
            <a:chOff x="0" y="0"/>
            <a:chExt cx="1739117" cy="1584176"/>
          </a:xfrm>
        </p:grpSpPr>
        <p:sp>
          <p:nvSpPr>
            <p:cNvPr id="75" name="矩形 49"/>
            <p:cNvSpPr>
              <a:spLocks noChangeArrowheads="1"/>
            </p:cNvSpPr>
            <p:nvPr/>
          </p:nvSpPr>
          <p:spPr bwMode="auto">
            <a:xfrm>
              <a:off x="0" y="0"/>
              <a:ext cx="1739117" cy="1584176"/>
            </a:xfrm>
            <a:prstGeom prst="rect">
              <a:avLst/>
            </a:prstGeom>
            <a:solidFill>
              <a:schemeClr val="bg1">
                <a:lumMod val="85000"/>
              </a:schemeClr>
            </a:solidFill>
            <a:ln w="10795" cmpd="sng">
              <a:solidFill>
                <a:schemeClr val="bg1"/>
              </a:solidFill>
              <a:miter lim="800000"/>
              <a:headEnd/>
              <a:tailEnd/>
            </a:ln>
            <a:effectLst>
              <a:outerShdw dist="38100" dir="2700000" algn="ctr" rotWithShape="0">
                <a:srgbClr val="000000">
                  <a:alpha val="39000"/>
                </a:srgbClr>
              </a:outerShdw>
            </a:effectLst>
          </p:spPr>
          <p:txBody>
            <a:bodyPr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a:endParaRPr lang="zh-CN" altLang="en-US">
                <a:solidFill>
                  <a:srgbClr val="FFFFFF"/>
                </a:solidFill>
              </a:endParaRPr>
            </a:p>
          </p:txBody>
        </p:sp>
        <p:sp>
          <p:nvSpPr>
            <p:cNvPr id="76" name="矩形 50"/>
            <p:cNvSpPr>
              <a:spLocks noChangeArrowheads="1"/>
            </p:cNvSpPr>
            <p:nvPr/>
          </p:nvSpPr>
          <p:spPr bwMode="auto">
            <a:xfrm>
              <a:off x="206262" y="132015"/>
              <a:ext cx="1320147" cy="1320147"/>
            </a:xfrm>
            <a:prstGeom prst="rect">
              <a:avLst/>
            </a:prstGeom>
            <a:blipFill dpi="0" rotWithShape="1">
              <a:blip r:embed="rId6"/>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a:endParaRPr lang="zh-CN" altLang="en-US">
                <a:solidFill>
                  <a:srgbClr val="FFFFFF"/>
                </a:solidFill>
              </a:endParaRPr>
            </a:p>
          </p:txBody>
        </p:sp>
        <p:sp>
          <p:nvSpPr>
            <p:cNvPr id="77" name="矩形 8"/>
            <p:cNvSpPr>
              <a:spLocks/>
            </p:cNvSpPr>
            <p:nvPr/>
          </p:nvSpPr>
          <p:spPr bwMode="auto">
            <a:xfrm>
              <a:off x="0" y="0"/>
              <a:ext cx="1671268" cy="1584176"/>
            </a:xfrm>
            <a:custGeom>
              <a:avLst/>
              <a:gdLst>
                <a:gd name="T0" fmla="*/ 0 w 1671268"/>
                <a:gd name="T1" fmla="*/ 0 h 1584176"/>
                <a:gd name="T2" fmla="*/ 1671268 w 1671268"/>
                <a:gd name="T3" fmla="*/ 0 h 1584176"/>
                <a:gd name="T4" fmla="*/ 197248 w 1671268"/>
                <a:gd name="T5" fmla="*/ 1584176 h 1584176"/>
                <a:gd name="T6" fmla="*/ 0 w 1671268"/>
                <a:gd name="T7" fmla="*/ 1584176 h 1584176"/>
                <a:gd name="T8" fmla="*/ 0 w 1671268"/>
                <a:gd name="T9" fmla="*/ 0 h 1584176"/>
              </a:gdLst>
              <a:ahLst/>
              <a:cxnLst>
                <a:cxn ang="0">
                  <a:pos x="T0" y="T1"/>
                </a:cxn>
                <a:cxn ang="0">
                  <a:pos x="T2" y="T3"/>
                </a:cxn>
                <a:cxn ang="0">
                  <a:pos x="T4" y="T5"/>
                </a:cxn>
                <a:cxn ang="0">
                  <a:pos x="T6" y="T7"/>
                </a:cxn>
                <a:cxn ang="0">
                  <a:pos x="T8" y="T9"/>
                </a:cxn>
              </a:cxnLst>
              <a:rect l="0" t="0" r="r" b="b"/>
              <a:pathLst>
                <a:path w="1671268" h="1584176">
                  <a:moveTo>
                    <a:pt x="0" y="0"/>
                  </a:moveTo>
                  <a:lnTo>
                    <a:pt x="1671268" y="0"/>
                  </a:lnTo>
                  <a:lnTo>
                    <a:pt x="197248" y="1584176"/>
                  </a:lnTo>
                  <a:lnTo>
                    <a:pt x="0" y="1584176"/>
                  </a:lnTo>
                  <a:lnTo>
                    <a:pt x="0" y="0"/>
                  </a:lnTo>
                  <a:close/>
                </a:path>
              </a:pathLst>
            </a:custGeom>
            <a:solidFill>
              <a:schemeClr val="bg1">
                <a:alpha val="20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grpSp>
      <p:grpSp>
        <p:nvGrpSpPr>
          <p:cNvPr id="78" name="그룹 119"/>
          <p:cNvGrpSpPr>
            <a:grpSpLocks/>
          </p:cNvGrpSpPr>
          <p:nvPr/>
        </p:nvGrpSpPr>
        <p:grpSpPr bwMode="auto">
          <a:xfrm>
            <a:off x="6008688" y="3470275"/>
            <a:ext cx="344487" cy="654050"/>
            <a:chOff x="0" y="0"/>
            <a:chExt cx="419802" cy="800732"/>
          </a:xfrm>
        </p:grpSpPr>
        <p:grpSp>
          <p:nvGrpSpPr>
            <p:cNvPr id="79" name="그룹 17"/>
            <p:cNvGrpSpPr>
              <a:grpSpLocks/>
            </p:cNvGrpSpPr>
            <p:nvPr/>
          </p:nvGrpSpPr>
          <p:grpSpPr bwMode="auto">
            <a:xfrm>
              <a:off x="0" y="0"/>
              <a:ext cx="419802" cy="125248"/>
              <a:chOff x="0" y="0"/>
              <a:chExt cx="550862" cy="165204"/>
            </a:xfrm>
          </p:grpSpPr>
          <p:sp>
            <p:nvSpPr>
              <p:cNvPr id="86" name="타원 131"/>
              <p:cNvSpPr>
                <a:spLocks noChangeArrowheads="1"/>
              </p:cNvSpPr>
              <p:nvPr/>
            </p:nvSpPr>
            <p:spPr bwMode="auto">
              <a:xfrm>
                <a:off x="0" y="0"/>
                <a:ext cx="180647" cy="165939"/>
              </a:xfrm>
              <a:prstGeom prst="ellipse">
                <a:avLst/>
              </a:prstGeom>
              <a:solidFill>
                <a:srgbClr val="0D0D0D">
                  <a:alpha val="50999"/>
                </a:srgb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a:endParaRPr lang="ko-KR" altLang="en-US">
                  <a:solidFill>
                    <a:srgbClr val="FFFFFF"/>
                  </a:solidFill>
                  <a:ea typeface="Malgun Gothic" pitchFamily="34" charset="-127"/>
                </a:endParaRPr>
              </a:p>
            </p:txBody>
          </p:sp>
          <p:sp>
            <p:nvSpPr>
              <p:cNvPr id="87" name="타원 132"/>
              <p:cNvSpPr>
                <a:spLocks noChangeArrowheads="1"/>
              </p:cNvSpPr>
              <p:nvPr/>
            </p:nvSpPr>
            <p:spPr bwMode="auto">
              <a:xfrm>
                <a:off x="370215" y="0"/>
                <a:ext cx="180647" cy="165939"/>
              </a:xfrm>
              <a:prstGeom prst="ellipse">
                <a:avLst/>
              </a:prstGeom>
              <a:solidFill>
                <a:srgbClr val="0D0D0D">
                  <a:alpha val="50999"/>
                </a:srgb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a:endParaRPr lang="ko-KR" altLang="en-US">
                  <a:solidFill>
                    <a:srgbClr val="FFFFFF"/>
                  </a:solidFill>
                  <a:ea typeface="Malgun Gothic" pitchFamily="34" charset="-127"/>
                </a:endParaRPr>
              </a:p>
            </p:txBody>
          </p:sp>
          <p:grpSp>
            <p:nvGrpSpPr>
              <p:cNvPr id="88" name="모서리가 둥근 직사각형 25"/>
              <p:cNvGrpSpPr>
                <a:grpSpLocks/>
              </p:cNvGrpSpPr>
              <p:nvPr/>
            </p:nvGrpSpPr>
            <p:grpSpPr bwMode="auto">
              <a:xfrm>
                <a:off x="-7599" y="-21385"/>
                <a:ext cx="587247" cy="314910"/>
                <a:chOff x="0" y="0"/>
                <a:chExt cx="365760" cy="195072"/>
              </a:xfrm>
            </p:grpSpPr>
            <p:pic>
              <p:nvPicPr>
                <p:cNvPr id="89" name="모서리가 둥근 직사각형 25"/>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0"/>
                  <a:ext cx="365760" cy="1950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sp>
              <p:nvSpPr>
                <p:cNvPr id="90" name="Text Box 39"/>
                <p:cNvSpPr txBox="1">
                  <a:spLocks noChangeArrowheads="1"/>
                </p:cNvSpPr>
                <p:nvPr/>
              </p:nvSpPr>
              <p:spPr bwMode="auto">
                <a:xfrm>
                  <a:off x="72856" y="53681"/>
                  <a:ext cx="218148" cy="415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a:endParaRPr lang="ko-KR" altLang="en-US">
                    <a:ea typeface="Malgun Gothic" pitchFamily="34" charset="-127"/>
                  </a:endParaRPr>
                </a:p>
              </p:txBody>
            </p:sp>
          </p:grpSp>
        </p:grpSp>
        <p:grpSp>
          <p:nvGrpSpPr>
            <p:cNvPr id="80" name="그룹 17"/>
            <p:cNvGrpSpPr>
              <a:grpSpLocks/>
            </p:cNvGrpSpPr>
            <p:nvPr/>
          </p:nvGrpSpPr>
          <p:grpSpPr bwMode="auto">
            <a:xfrm>
              <a:off x="0" y="675484"/>
              <a:ext cx="419802" cy="125248"/>
              <a:chOff x="0" y="0"/>
              <a:chExt cx="550862" cy="165204"/>
            </a:xfrm>
          </p:grpSpPr>
          <p:sp>
            <p:nvSpPr>
              <p:cNvPr id="81" name="타원 128"/>
              <p:cNvSpPr>
                <a:spLocks noChangeArrowheads="1"/>
              </p:cNvSpPr>
              <p:nvPr/>
            </p:nvSpPr>
            <p:spPr bwMode="auto">
              <a:xfrm>
                <a:off x="0" y="-735"/>
                <a:ext cx="180647" cy="165939"/>
              </a:xfrm>
              <a:prstGeom prst="ellipse">
                <a:avLst/>
              </a:prstGeom>
              <a:solidFill>
                <a:srgbClr val="0D0D0D">
                  <a:alpha val="50999"/>
                </a:srgb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a:endParaRPr lang="ko-KR" altLang="en-US">
                  <a:solidFill>
                    <a:srgbClr val="FFFFFF"/>
                  </a:solidFill>
                  <a:ea typeface="Malgun Gothic" pitchFamily="34" charset="-127"/>
                </a:endParaRPr>
              </a:p>
            </p:txBody>
          </p:sp>
          <p:sp>
            <p:nvSpPr>
              <p:cNvPr id="82" name="타원 129"/>
              <p:cNvSpPr>
                <a:spLocks noChangeArrowheads="1"/>
              </p:cNvSpPr>
              <p:nvPr/>
            </p:nvSpPr>
            <p:spPr bwMode="auto">
              <a:xfrm>
                <a:off x="370215" y="-735"/>
                <a:ext cx="180647" cy="165939"/>
              </a:xfrm>
              <a:prstGeom prst="ellipse">
                <a:avLst/>
              </a:prstGeom>
              <a:solidFill>
                <a:srgbClr val="0D0D0D">
                  <a:alpha val="50999"/>
                </a:srgb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a:endParaRPr lang="ko-KR" altLang="en-US">
                  <a:solidFill>
                    <a:srgbClr val="FFFFFF"/>
                  </a:solidFill>
                  <a:ea typeface="Malgun Gothic" pitchFamily="34" charset="-127"/>
                </a:endParaRPr>
              </a:p>
            </p:txBody>
          </p:sp>
          <p:grpSp>
            <p:nvGrpSpPr>
              <p:cNvPr id="83" name="모서리가 둥근 직사각형 25"/>
              <p:cNvGrpSpPr>
                <a:grpSpLocks/>
              </p:cNvGrpSpPr>
              <p:nvPr/>
            </p:nvGrpSpPr>
            <p:grpSpPr bwMode="auto">
              <a:xfrm>
                <a:off x="-7599" y="-16828"/>
                <a:ext cx="587247" cy="314910"/>
                <a:chOff x="0" y="0"/>
                <a:chExt cx="365760" cy="195072"/>
              </a:xfrm>
            </p:grpSpPr>
            <p:pic>
              <p:nvPicPr>
                <p:cNvPr id="84" name="모서리가 둥근 직사각형 25"/>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0"/>
                  <a:ext cx="365760" cy="1950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sp>
              <p:nvSpPr>
                <p:cNvPr id="85" name="Text Box 45"/>
                <p:cNvSpPr txBox="1">
                  <a:spLocks noChangeArrowheads="1"/>
                </p:cNvSpPr>
                <p:nvPr/>
              </p:nvSpPr>
              <p:spPr bwMode="auto">
                <a:xfrm>
                  <a:off x="72856" y="50858"/>
                  <a:ext cx="218148" cy="415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a:endParaRPr lang="ko-KR" altLang="en-US">
                    <a:ea typeface="Malgun Gothic" pitchFamily="34" charset="-127"/>
                  </a:endParaRPr>
                </a:p>
              </p:txBody>
            </p:sp>
          </p:grpSp>
        </p:grpSp>
      </p:grpSp>
      <p:sp>
        <p:nvSpPr>
          <p:cNvPr id="91" name="Text Box 11"/>
          <p:cNvSpPr txBox="1">
            <a:spLocks noChangeArrowheads="1"/>
          </p:cNvSpPr>
          <p:nvPr/>
        </p:nvSpPr>
        <p:spPr bwMode="auto">
          <a:xfrm>
            <a:off x="1517650" y="3159125"/>
            <a:ext cx="4462463" cy="1572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just">
              <a:lnSpc>
                <a:spcPct val="130000"/>
              </a:lnSpc>
              <a:defRPr/>
            </a:pPr>
            <a:r>
              <a:rPr lang="zh-CN" altLang="en-US" sz="1200" dirty="0">
                <a:solidFill>
                  <a:schemeClr val="bg1"/>
                </a:solidFill>
                <a:latin typeface="微软雅黑" pitchFamily="34" charset="-122"/>
                <a:ea typeface="微软雅黑" pitchFamily="34" charset="-122"/>
              </a:rPr>
              <a:t>请在此处输入您的文字，或者复制您的文字粘贴到此处，并且在粘贴后选择“仅文字”</a:t>
            </a:r>
            <a:r>
              <a:rPr lang="zh-CN" altLang="en-US" sz="1200" dirty="0" smtClean="0">
                <a:solidFill>
                  <a:schemeClr val="bg1"/>
                </a:solidFill>
                <a:latin typeface="微软雅黑" pitchFamily="34" charset="-122"/>
                <a:ea typeface="微软雅黑" pitchFamily="34" charset="-122"/>
              </a:rPr>
              <a:t>。</a:t>
            </a:r>
            <a:r>
              <a:rPr lang="zh-CN" altLang="en-US" sz="1200" dirty="0">
                <a:solidFill>
                  <a:schemeClr val="bg1"/>
                </a:solidFill>
                <a:latin typeface="微软雅黑" pitchFamily="34" charset="-122"/>
                <a:ea typeface="微软雅黑" pitchFamily="34" charset="-122"/>
              </a:rPr>
              <a:t>请在此处输入您的文字，或者复制您的文字粘贴到此处，并且在粘贴后选择“仅文字”。</a:t>
            </a:r>
          </a:p>
          <a:p>
            <a:pPr algn="just">
              <a:lnSpc>
                <a:spcPct val="130000"/>
              </a:lnSpc>
              <a:defRPr/>
            </a:pPr>
            <a:r>
              <a:rPr lang="zh-CN" altLang="en-US" sz="1200" dirty="0">
                <a:solidFill>
                  <a:schemeClr val="bg1"/>
                </a:solidFill>
                <a:latin typeface="微软雅黑" pitchFamily="34" charset="-122"/>
                <a:ea typeface="微软雅黑" pitchFamily="34" charset="-122"/>
              </a:rPr>
              <a:t>请在此处输入您的文字，或者复制您的文字粘贴到此处，并且在粘贴后选择“仅文字”。</a:t>
            </a:r>
          </a:p>
          <a:p>
            <a:pPr algn="just">
              <a:lnSpc>
                <a:spcPct val="130000"/>
              </a:lnSpc>
              <a:defRPr/>
            </a:pPr>
            <a:endParaRPr lang="zh-CN" altLang="en-US" sz="1200"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459646785"/>
      </p:ext>
    </p:extLst>
  </p:cSld>
  <p:clrMapOvr>
    <a:masterClrMapping/>
  </p:clrMapOvr>
  <mc:AlternateContent xmlns:mc="http://schemas.openxmlformats.org/markup-compatibility/2006" xmlns:p14="http://schemas.microsoft.com/office/powerpoint/2010/main">
    <mc:Choice Requires="p14">
      <p:transition spd="slow" p14:dur="1100" advTm="0">
        <p14:switch dir="r"/>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wipe(left)">
                                      <p:cBhvr>
                                        <p:cTn id="7" dur="500"/>
                                        <p:tgtEl>
                                          <p:spTgt spid="49"/>
                                        </p:tgtEl>
                                      </p:cBhvr>
                                    </p:animEffect>
                                  </p:childTnLst>
                                </p:cTn>
                              </p:par>
                            </p:childTnLst>
                          </p:cTn>
                        </p:par>
                        <p:par>
                          <p:cTn id="8" fill="hold">
                            <p:stCondLst>
                              <p:cond delay="500"/>
                            </p:stCondLst>
                            <p:childTnLst>
                              <p:par>
                                <p:cTn id="9" presetID="2" presetClass="entr" presetSubtype="8" decel="50000" fill="hold" nodeType="afterEffect">
                                  <p:stCondLst>
                                    <p:cond delay="0"/>
                                  </p:stCondLst>
                                  <p:childTnLst>
                                    <p:set>
                                      <p:cBhvr>
                                        <p:cTn id="10" dur="1" fill="hold">
                                          <p:stCondLst>
                                            <p:cond delay="0"/>
                                          </p:stCondLst>
                                        </p:cTn>
                                        <p:tgtEl>
                                          <p:spTgt spid="53"/>
                                        </p:tgtEl>
                                        <p:attrNameLst>
                                          <p:attrName>style.visibility</p:attrName>
                                        </p:attrNameLst>
                                      </p:cBhvr>
                                      <p:to>
                                        <p:strVal val="visible"/>
                                      </p:to>
                                    </p:set>
                                    <p:anim calcmode="lin" valueType="num">
                                      <p:cBhvr additive="base">
                                        <p:cTn id="11" dur="300" fill="hold"/>
                                        <p:tgtEl>
                                          <p:spTgt spid="53"/>
                                        </p:tgtEl>
                                        <p:attrNameLst>
                                          <p:attrName>ppt_x</p:attrName>
                                        </p:attrNameLst>
                                      </p:cBhvr>
                                      <p:tavLst>
                                        <p:tav tm="0">
                                          <p:val>
                                            <p:strVal val="0-#ppt_w/2"/>
                                          </p:val>
                                        </p:tav>
                                        <p:tav tm="100000">
                                          <p:val>
                                            <p:strVal val="#ppt_x"/>
                                          </p:val>
                                        </p:tav>
                                      </p:tavLst>
                                    </p:anim>
                                    <p:anim calcmode="lin" valueType="num">
                                      <p:cBhvr additive="base">
                                        <p:cTn id="12" dur="300" fill="hold"/>
                                        <p:tgtEl>
                                          <p:spTgt spid="53"/>
                                        </p:tgtEl>
                                        <p:attrNameLst>
                                          <p:attrName>ppt_y</p:attrName>
                                        </p:attrNameLst>
                                      </p:cBhvr>
                                      <p:tavLst>
                                        <p:tav tm="0">
                                          <p:val>
                                            <p:strVal val="#ppt_y"/>
                                          </p:val>
                                        </p:tav>
                                        <p:tav tm="100000">
                                          <p:val>
                                            <p:strVal val="#ppt_y"/>
                                          </p:val>
                                        </p:tav>
                                      </p:tavLst>
                                    </p:anim>
                                  </p:childTnLst>
                                </p:cTn>
                              </p:par>
                              <p:par>
                                <p:cTn id="13" presetID="2" presetClass="entr" presetSubtype="2" decel="50000" fill="hold" nodeType="withEffect">
                                  <p:stCondLst>
                                    <p:cond delay="0"/>
                                  </p:stCondLst>
                                  <p:childTnLst>
                                    <p:set>
                                      <p:cBhvr>
                                        <p:cTn id="14" dur="1" fill="hold">
                                          <p:stCondLst>
                                            <p:cond delay="0"/>
                                          </p:stCondLst>
                                        </p:cTn>
                                        <p:tgtEl>
                                          <p:spTgt spid="50"/>
                                        </p:tgtEl>
                                        <p:attrNameLst>
                                          <p:attrName>style.visibility</p:attrName>
                                        </p:attrNameLst>
                                      </p:cBhvr>
                                      <p:to>
                                        <p:strVal val="visible"/>
                                      </p:to>
                                    </p:set>
                                    <p:anim calcmode="lin" valueType="num">
                                      <p:cBhvr additive="base">
                                        <p:cTn id="15" dur="300" fill="hold"/>
                                        <p:tgtEl>
                                          <p:spTgt spid="50"/>
                                        </p:tgtEl>
                                        <p:attrNameLst>
                                          <p:attrName>ppt_x</p:attrName>
                                        </p:attrNameLst>
                                      </p:cBhvr>
                                      <p:tavLst>
                                        <p:tav tm="0">
                                          <p:val>
                                            <p:strVal val="1+#ppt_w/2"/>
                                          </p:val>
                                        </p:tav>
                                        <p:tav tm="100000">
                                          <p:val>
                                            <p:strVal val="#ppt_x"/>
                                          </p:val>
                                        </p:tav>
                                      </p:tavLst>
                                    </p:anim>
                                    <p:anim calcmode="lin" valueType="num">
                                      <p:cBhvr additive="base">
                                        <p:cTn id="16" dur="300" fill="hold"/>
                                        <p:tgtEl>
                                          <p:spTgt spid="50"/>
                                        </p:tgtEl>
                                        <p:attrNameLst>
                                          <p:attrName>ppt_y</p:attrName>
                                        </p:attrNameLst>
                                      </p:cBhvr>
                                      <p:tavLst>
                                        <p:tav tm="0">
                                          <p:val>
                                            <p:strVal val="#ppt_y"/>
                                          </p:val>
                                        </p:tav>
                                        <p:tav tm="100000">
                                          <p:val>
                                            <p:strVal val="#ppt_y"/>
                                          </p:val>
                                        </p:tav>
                                      </p:tavLst>
                                    </p:anim>
                                  </p:childTnLst>
                                </p:cTn>
                              </p:par>
                            </p:childTnLst>
                          </p:cTn>
                        </p:par>
                        <p:par>
                          <p:cTn id="17" fill="hold">
                            <p:stCondLst>
                              <p:cond delay="800"/>
                            </p:stCondLst>
                            <p:childTnLst>
                              <p:par>
                                <p:cTn id="18" presetID="16" presetClass="entr" presetSubtype="21" fill="hold" nodeType="afterEffect">
                                  <p:stCondLst>
                                    <p:cond delay="0"/>
                                  </p:stCondLst>
                                  <p:childTnLst>
                                    <p:set>
                                      <p:cBhvr>
                                        <p:cTn id="19" dur="1" fill="hold">
                                          <p:stCondLst>
                                            <p:cond delay="0"/>
                                          </p:stCondLst>
                                        </p:cTn>
                                        <p:tgtEl>
                                          <p:spTgt spid="57"/>
                                        </p:tgtEl>
                                        <p:attrNameLst>
                                          <p:attrName>style.visibility</p:attrName>
                                        </p:attrNameLst>
                                      </p:cBhvr>
                                      <p:to>
                                        <p:strVal val="visible"/>
                                      </p:to>
                                    </p:set>
                                    <p:animEffect transition="in" filter="barn(inVertical)">
                                      <p:cBhvr>
                                        <p:cTn id="20" dur="400"/>
                                        <p:tgtEl>
                                          <p:spTgt spid="57"/>
                                        </p:tgtEl>
                                      </p:cBhvr>
                                    </p:animEffect>
                                  </p:childTnLst>
                                </p:cTn>
                              </p:par>
                              <p:par>
                                <p:cTn id="21" presetID="42" presetClass="entr" presetSubtype="0" fill="hold" grpId="0" nodeType="withEffect">
                                  <p:stCondLst>
                                    <p:cond delay="0"/>
                                  </p:stCondLst>
                                  <p:childTnLst>
                                    <p:set>
                                      <p:cBhvr>
                                        <p:cTn id="22" dur="1" fill="hold">
                                          <p:stCondLst>
                                            <p:cond delay="0"/>
                                          </p:stCondLst>
                                        </p:cTn>
                                        <p:tgtEl>
                                          <p:spTgt spid="70"/>
                                        </p:tgtEl>
                                        <p:attrNameLst>
                                          <p:attrName>style.visibility</p:attrName>
                                        </p:attrNameLst>
                                      </p:cBhvr>
                                      <p:to>
                                        <p:strVal val="visible"/>
                                      </p:to>
                                    </p:set>
                                    <p:animEffect transition="in" filter="fade">
                                      <p:cBhvr>
                                        <p:cTn id="23" dur="500"/>
                                        <p:tgtEl>
                                          <p:spTgt spid="70"/>
                                        </p:tgtEl>
                                      </p:cBhvr>
                                    </p:animEffect>
                                    <p:anim calcmode="lin" valueType="num">
                                      <p:cBhvr>
                                        <p:cTn id="24" dur="500" fill="hold"/>
                                        <p:tgtEl>
                                          <p:spTgt spid="70"/>
                                        </p:tgtEl>
                                        <p:attrNameLst>
                                          <p:attrName>ppt_x</p:attrName>
                                        </p:attrNameLst>
                                      </p:cBhvr>
                                      <p:tavLst>
                                        <p:tav tm="0">
                                          <p:val>
                                            <p:strVal val="#ppt_x"/>
                                          </p:val>
                                        </p:tav>
                                        <p:tav tm="100000">
                                          <p:val>
                                            <p:strVal val="#ppt_x"/>
                                          </p:val>
                                        </p:tav>
                                      </p:tavLst>
                                    </p:anim>
                                    <p:anim calcmode="lin" valueType="num">
                                      <p:cBhvr>
                                        <p:cTn id="25" dur="500" fill="hold"/>
                                        <p:tgtEl>
                                          <p:spTgt spid="70"/>
                                        </p:tgtEl>
                                        <p:attrNameLst>
                                          <p:attrName>ppt_y</p:attrName>
                                        </p:attrNameLst>
                                      </p:cBhvr>
                                      <p:tavLst>
                                        <p:tav tm="0">
                                          <p:val>
                                            <p:strVal val="#ppt_y+.1"/>
                                          </p:val>
                                        </p:tav>
                                        <p:tav tm="100000">
                                          <p:val>
                                            <p:strVal val="#ppt_y"/>
                                          </p:val>
                                        </p:tav>
                                      </p:tavLst>
                                    </p:anim>
                                  </p:childTnLst>
                                </p:cTn>
                              </p:par>
                            </p:childTnLst>
                          </p:cTn>
                        </p:par>
                        <p:par>
                          <p:cTn id="26" fill="hold">
                            <p:stCondLst>
                              <p:cond delay="1300"/>
                            </p:stCondLst>
                            <p:childTnLst>
                              <p:par>
                                <p:cTn id="27" presetID="2" presetClass="entr" presetSubtype="8" decel="50000" fill="hold" nodeType="afterEffect">
                                  <p:stCondLst>
                                    <p:cond delay="0"/>
                                  </p:stCondLst>
                                  <p:childTnLst>
                                    <p:set>
                                      <p:cBhvr>
                                        <p:cTn id="28" dur="1" fill="hold">
                                          <p:stCondLst>
                                            <p:cond delay="0"/>
                                          </p:stCondLst>
                                        </p:cTn>
                                        <p:tgtEl>
                                          <p:spTgt spid="71"/>
                                        </p:tgtEl>
                                        <p:attrNameLst>
                                          <p:attrName>style.visibility</p:attrName>
                                        </p:attrNameLst>
                                      </p:cBhvr>
                                      <p:to>
                                        <p:strVal val="visible"/>
                                      </p:to>
                                    </p:set>
                                    <p:anim calcmode="lin" valueType="num">
                                      <p:cBhvr additive="base">
                                        <p:cTn id="29" dur="300" fill="hold"/>
                                        <p:tgtEl>
                                          <p:spTgt spid="71"/>
                                        </p:tgtEl>
                                        <p:attrNameLst>
                                          <p:attrName>ppt_x</p:attrName>
                                        </p:attrNameLst>
                                      </p:cBhvr>
                                      <p:tavLst>
                                        <p:tav tm="0">
                                          <p:val>
                                            <p:strVal val="0-#ppt_w/2"/>
                                          </p:val>
                                        </p:tav>
                                        <p:tav tm="100000">
                                          <p:val>
                                            <p:strVal val="#ppt_x"/>
                                          </p:val>
                                        </p:tav>
                                      </p:tavLst>
                                    </p:anim>
                                    <p:anim calcmode="lin" valueType="num">
                                      <p:cBhvr additive="base">
                                        <p:cTn id="30" dur="300" fill="hold"/>
                                        <p:tgtEl>
                                          <p:spTgt spid="71"/>
                                        </p:tgtEl>
                                        <p:attrNameLst>
                                          <p:attrName>ppt_y</p:attrName>
                                        </p:attrNameLst>
                                      </p:cBhvr>
                                      <p:tavLst>
                                        <p:tav tm="0">
                                          <p:val>
                                            <p:strVal val="#ppt_y"/>
                                          </p:val>
                                        </p:tav>
                                        <p:tav tm="100000">
                                          <p:val>
                                            <p:strVal val="#ppt_y"/>
                                          </p:val>
                                        </p:tav>
                                      </p:tavLst>
                                    </p:anim>
                                  </p:childTnLst>
                                </p:cTn>
                              </p:par>
                              <p:par>
                                <p:cTn id="31" presetID="2" presetClass="entr" presetSubtype="2" decel="50000" fill="hold" nodeType="withEffect">
                                  <p:stCondLst>
                                    <p:cond delay="0"/>
                                  </p:stCondLst>
                                  <p:childTnLst>
                                    <p:set>
                                      <p:cBhvr>
                                        <p:cTn id="32" dur="1" fill="hold">
                                          <p:stCondLst>
                                            <p:cond delay="0"/>
                                          </p:stCondLst>
                                        </p:cTn>
                                        <p:tgtEl>
                                          <p:spTgt spid="74"/>
                                        </p:tgtEl>
                                        <p:attrNameLst>
                                          <p:attrName>style.visibility</p:attrName>
                                        </p:attrNameLst>
                                      </p:cBhvr>
                                      <p:to>
                                        <p:strVal val="visible"/>
                                      </p:to>
                                    </p:set>
                                    <p:anim calcmode="lin" valueType="num">
                                      <p:cBhvr additive="base">
                                        <p:cTn id="33" dur="300" fill="hold"/>
                                        <p:tgtEl>
                                          <p:spTgt spid="74"/>
                                        </p:tgtEl>
                                        <p:attrNameLst>
                                          <p:attrName>ppt_x</p:attrName>
                                        </p:attrNameLst>
                                      </p:cBhvr>
                                      <p:tavLst>
                                        <p:tav tm="0">
                                          <p:val>
                                            <p:strVal val="1+#ppt_w/2"/>
                                          </p:val>
                                        </p:tav>
                                        <p:tav tm="100000">
                                          <p:val>
                                            <p:strVal val="#ppt_x"/>
                                          </p:val>
                                        </p:tav>
                                      </p:tavLst>
                                    </p:anim>
                                    <p:anim calcmode="lin" valueType="num">
                                      <p:cBhvr additive="base">
                                        <p:cTn id="34" dur="300" fill="hold"/>
                                        <p:tgtEl>
                                          <p:spTgt spid="74"/>
                                        </p:tgtEl>
                                        <p:attrNameLst>
                                          <p:attrName>ppt_y</p:attrName>
                                        </p:attrNameLst>
                                      </p:cBhvr>
                                      <p:tavLst>
                                        <p:tav tm="0">
                                          <p:val>
                                            <p:strVal val="#ppt_y"/>
                                          </p:val>
                                        </p:tav>
                                        <p:tav tm="100000">
                                          <p:val>
                                            <p:strVal val="#ppt_y"/>
                                          </p:val>
                                        </p:tav>
                                      </p:tavLst>
                                    </p:anim>
                                  </p:childTnLst>
                                </p:cTn>
                              </p:par>
                            </p:childTnLst>
                          </p:cTn>
                        </p:par>
                        <p:par>
                          <p:cTn id="35" fill="hold">
                            <p:stCondLst>
                              <p:cond delay="1600"/>
                            </p:stCondLst>
                            <p:childTnLst>
                              <p:par>
                                <p:cTn id="36" presetID="16" presetClass="entr" presetSubtype="21" fill="hold" nodeType="afterEffect">
                                  <p:stCondLst>
                                    <p:cond delay="0"/>
                                  </p:stCondLst>
                                  <p:childTnLst>
                                    <p:set>
                                      <p:cBhvr>
                                        <p:cTn id="37" dur="1" fill="hold">
                                          <p:stCondLst>
                                            <p:cond delay="0"/>
                                          </p:stCondLst>
                                        </p:cTn>
                                        <p:tgtEl>
                                          <p:spTgt spid="78"/>
                                        </p:tgtEl>
                                        <p:attrNameLst>
                                          <p:attrName>style.visibility</p:attrName>
                                        </p:attrNameLst>
                                      </p:cBhvr>
                                      <p:to>
                                        <p:strVal val="visible"/>
                                      </p:to>
                                    </p:set>
                                    <p:animEffect transition="in" filter="barn(inVertical)">
                                      <p:cBhvr>
                                        <p:cTn id="38" dur="400"/>
                                        <p:tgtEl>
                                          <p:spTgt spid="78"/>
                                        </p:tgtEl>
                                      </p:cBhvr>
                                    </p:animEffect>
                                  </p:childTnLst>
                                </p:cTn>
                              </p:par>
                              <p:par>
                                <p:cTn id="39" presetID="42" presetClass="entr" presetSubtype="0" fill="hold" grpId="0" nodeType="withEffect">
                                  <p:stCondLst>
                                    <p:cond delay="0"/>
                                  </p:stCondLst>
                                  <p:childTnLst>
                                    <p:set>
                                      <p:cBhvr>
                                        <p:cTn id="40" dur="1" fill="hold">
                                          <p:stCondLst>
                                            <p:cond delay="0"/>
                                          </p:stCondLst>
                                        </p:cTn>
                                        <p:tgtEl>
                                          <p:spTgt spid="91"/>
                                        </p:tgtEl>
                                        <p:attrNameLst>
                                          <p:attrName>style.visibility</p:attrName>
                                        </p:attrNameLst>
                                      </p:cBhvr>
                                      <p:to>
                                        <p:strVal val="visible"/>
                                      </p:to>
                                    </p:set>
                                    <p:animEffect transition="in" filter="fade">
                                      <p:cBhvr>
                                        <p:cTn id="41" dur="500"/>
                                        <p:tgtEl>
                                          <p:spTgt spid="91"/>
                                        </p:tgtEl>
                                      </p:cBhvr>
                                    </p:animEffect>
                                    <p:anim calcmode="lin" valueType="num">
                                      <p:cBhvr>
                                        <p:cTn id="42" dur="500" fill="hold"/>
                                        <p:tgtEl>
                                          <p:spTgt spid="91"/>
                                        </p:tgtEl>
                                        <p:attrNameLst>
                                          <p:attrName>ppt_x</p:attrName>
                                        </p:attrNameLst>
                                      </p:cBhvr>
                                      <p:tavLst>
                                        <p:tav tm="0">
                                          <p:val>
                                            <p:strVal val="#ppt_x"/>
                                          </p:val>
                                        </p:tav>
                                        <p:tav tm="100000">
                                          <p:val>
                                            <p:strVal val="#ppt_x"/>
                                          </p:val>
                                        </p:tav>
                                      </p:tavLst>
                                    </p:anim>
                                    <p:anim calcmode="lin" valueType="num">
                                      <p:cBhvr>
                                        <p:cTn id="43" dur="500" fill="hold"/>
                                        <p:tgtEl>
                                          <p:spTgt spid="9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70" grpId="0" autoUpdateAnimBg="0"/>
      <p:bldP spid="91" grpId="0" autoUpdateAnimBg="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4" name="矩形 3"/>
          <p:cNvSpPr/>
          <p:nvPr/>
        </p:nvSpPr>
        <p:spPr>
          <a:xfrm>
            <a:off x="0" y="2583367"/>
            <a:ext cx="1980000" cy="90000"/>
          </a:xfrm>
          <a:prstGeom prst="rect">
            <a:avLst/>
          </a:prstGeom>
          <a:solidFill>
            <a:srgbClr val="FF33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5" name="六边形 4"/>
          <p:cNvSpPr/>
          <p:nvPr/>
        </p:nvSpPr>
        <p:spPr>
          <a:xfrm>
            <a:off x="2051720" y="1936532"/>
            <a:ext cx="1584176" cy="1365670"/>
          </a:xfrm>
          <a:prstGeom prst="hexagon">
            <a:avLst/>
          </a:prstGeom>
          <a:solidFill>
            <a:srgbClr val="FF339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6000" b="1" dirty="0" smtClean="0">
                <a:solidFill>
                  <a:schemeClr val="bg1"/>
                </a:solidFill>
              </a:rPr>
              <a:t>03</a:t>
            </a:r>
            <a:endParaRPr lang="zh-CN" altLang="en-US" sz="6000" b="1" dirty="0">
              <a:solidFill>
                <a:schemeClr val="bg1"/>
              </a:solidFill>
            </a:endParaRPr>
          </a:p>
        </p:txBody>
      </p:sp>
      <p:sp>
        <p:nvSpPr>
          <p:cNvPr id="7" name="矩形 6"/>
          <p:cNvSpPr/>
          <p:nvPr/>
        </p:nvSpPr>
        <p:spPr>
          <a:xfrm>
            <a:off x="3779912" y="2583367"/>
            <a:ext cx="5364088" cy="90000"/>
          </a:xfrm>
          <a:prstGeom prst="rect">
            <a:avLst/>
          </a:prstGeom>
          <a:solidFill>
            <a:srgbClr val="FF33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6" name="TextBox 5"/>
          <p:cNvSpPr txBox="1"/>
          <p:nvPr/>
        </p:nvSpPr>
        <p:spPr>
          <a:xfrm>
            <a:off x="3740030" y="1779662"/>
            <a:ext cx="4288353" cy="707886"/>
          </a:xfrm>
          <a:prstGeom prst="rect">
            <a:avLst/>
          </a:prstGeom>
          <a:noFill/>
        </p:spPr>
        <p:txBody>
          <a:bodyPr wrap="none" rtlCol="0">
            <a:spAutoFit/>
          </a:bodyPr>
          <a:lstStyle/>
          <a:p>
            <a:r>
              <a:rPr lang="zh-CN" altLang="en-US" sz="4000" b="1" dirty="0" smtClean="0">
                <a:solidFill>
                  <a:schemeClr val="bg1"/>
                </a:solidFill>
                <a:latin typeface="微软雅黑" pitchFamily="34" charset="-122"/>
                <a:ea typeface="微软雅黑" pitchFamily="34" charset="-122"/>
              </a:rPr>
              <a:t>点击添加文字标题</a:t>
            </a:r>
            <a:endParaRPr lang="zh-CN" altLang="en-US" sz="4000" b="1" dirty="0">
              <a:solidFill>
                <a:schemeClr val="bg1"/>
              </a:solidFill>
              <a:latin typeface="微软雅黑" pitchFamily="34" charset="-122"/>
              <a:ea typeface="微软雅黑" pitchFamily="34" charset="-122"/>
            </a:endParaRPr>
          </a:p>
        </p:txBody>
      </p:sp>
      <p:sp>
        <p:nvSpPr>
          <p:cNvPr id="9" name="TextBox 8"/>
          <p:cNvSpPr txBox="1"/>
          <p:nvPr/>
        </p:nvSpPr>
        <p:spPr>
          <a:xfrm>
            <a:off x="3744569" y="2787774"/>
            <a:ext cx="1903085" cy="307777"/>
          </a:xfrm>
          <a:prstGeom prst="rect">
            <a:avLst/>
          </a:prstGeom>
          <a:noFill/>
        </p:spPr>
        <p:txBody>
          <a:bodyPr wrap="none" rtlCol="0">
            <a:spAutoFit/>
          </a:bodyPr>
          <a:lstStyle/>
          <a:p>
            <a:pPr marL="457200" indent="-457200">
              <a:buFont typeface="Wingdings" pitchFamily="2" charset="2"/>
              <a:buChar char="Ø"/>
            </a:pPr>
            <a:r>
              <a:rPr lang="zh-CN" altLang="en-US" dirty="0" smtClean="0">
                <a:solidFill>
                  <a:schemeClr val="bg1"/>
                </a:solidFill>
                <a:latin typeface="微软雅黑" pitchFamily="34" charset="-122"/>
                <a:ea typeface="微软雅黑" pitchFamily="34" charset="-122"/>
              </a:rPr>
              <a:t>请在此输入内容</a:t>
            </a:r>
            <a:endParaRPr lang="zh-CN" altLang="en-US" dirty="0">
              <a:solidFill>
                <a:schemeClr val="bg1"/>
              </a:solidFill>
              <a:latin typeface="微软雅黑" pitchFamily="34" charset="-122"/>
              <a:ea typeface="微软雅黑" pitchFamily="34" charset="-122"/>
            </a:endParaRPr>
          </a:p>
        </p:txBody>
      </p:sp>
      <p:sp>
        <p:nvSpPr>
          <p:cNvPr id="10" name="TextBox 9"/>
          <p:cNvSpPr txBox="1"/>
          <p:nvPr/>
        </p:nvSpPr>
        <p:spPr>
          <a:xfrm>
            <a:off x="5981575" y="2787774"/>
            <a:ext cx="1903085" cy="307777"/>
          </a:xfrm>
          <a:prstGeom prst="rect">
            <a:avLst/>
          </a:prstGeom>
          <a:noFill/>
        </p:spPr>
        <p:txBody>
          <a:bodyPr wrap="none" rtlCol="0">
            <a:spAutoFit/>
          </a:bodyPr>
          <a:lstStyle/>
          <a:p>
            <a:pPr marL="457200" indent="-457200">
              <a:buFont typeface="Wingdings" pitchFamily="2" charset="2"/>
              <a:buChar char="Ø"/>
            </a:pPr>
            <a:r>
              <a:rPr lang="zh-CN" altLang="en-US" dirty="0" smtClean="0">
                <a:solidFill>
                  <a:schemeClr val="bg1"/>
                </a:solidFill>
                <a:latin typeface="微软雅黑" pitchFamily="34" charset="-122"/>
                <a:ea typeface="微软雅黑" pitchFamily="34" charset="-122"/>
              </a:rPr>
              <a:t>请在此输入内容</a:t>
            </a:r>
            <a:endParaRPr lang="zh-CN" altLang="en-US" dirty="0">
              <a:solidFill>
                <a:schemeClr val="bg1"/>
              </a:solidFill>
              <a:latin typeface="微软雅黑" pitchFamily="34" charset="-122"/>
              <a:ea typeface="微软雅黑" pitchFamily="34" charset="-122"/>
            </a:endParaRPr>
          </a:p>
        </p:txBody>
      </p:sp>
      <p:sp>
        <p:nvSpPr>
          <p:cNvPr id="11" name="TextBox 10"/>
          <p:cNvSpPr txBox="1"/>
          <p:nvPr/>
        </p:nvSpPr>
        <p:spPr>
          <a:xfrm>
            <a:off x="3744569" y="3210530"/>
            <a:ext cx="1903085" cy="307777"/>
          </a:xfrm>
          <a:prstGeom prst="rect">
            <a:avLst/>
          </a:prstGeom>
          <a:noFill/>
        </p:spPr>
        <p:txBody>
          <a:bodyPr wrap="none" rtlCol="0">
            <a:spAutoFit/>
          </a:bodyPr>
          <a:lstStyle/>
          <a:p>
            <a:pPr marL="457200" indent="-457200">
              <a:buFont typeface="Wingdings" pitchFamily="2" charset="2"/>
              <a:buChar char="Ø"/>
            </a:pPr>
            <a:r>
              <a:rPr lang="zh-CN" altLang="en-US" dirty="0" smtClean="0">
                <a:solidFill>
                  <a:schemeClr val="bg1"/>
                </a:solidFill>
                <a:latin typeface="微软雅黑" pitchFamily="34" charset="-122"/>
                <a:ea typeface="微软雅黑" pitchFamily="34" charset="-122"/>
              </a:rPr>
              <a:t>请在此输入内容</a:t>
            </a:r>
            <a:endParaRPr lang="zh-CN" altLang="en-US" dirty="0">
              <a:solidFill>
                <a:schemeClr val="bg1"/>
              </a:solidFill>
              <a:latin typeface="微软雅黑" pitchFamily="34" charset="-122"/>
              <a:ea typeface="微软雅黑" pitchFamily="34" charset="-122"/>
            </a:endParaRPr>
          </a:p>
        </p:txBody>
      </p:sp>
      <p:sp>
        <p:nvSpPr>
          <p:cNvPr id="12" name="TextBox 11"/>
          <p:cNvSpPr txBox="1"/>
          <p:nvPr/>
        </p:nvSpPr>
        <p:spPr>
          <a:xfrm>
            <a:off x="5981575" y="3210530"/>
            <a:ext cx="1903085" cy="307777"/>
          </a:xfrm>
          <a:prstGeom prst="rect">
            <a:avLst/>
          </a:prstGeom>
          <a:noFill/>
        </p:spPr>
        <p:txBody>
          <a:bodyPr wrap="none" rtlCol="0">
            <a:spAutoFit/>
          </a:bodyPr>
          <a:lstStyle/>
          <a:p>
            <a:pPr marL="457200" indent="-457200">
              <a:buFont typeface="Wingdings" pitchFamily="2" charset="2"/>
              <a:buChar char="Ø"/>
            </a:pPr>
            <a:r>
              <a:rPr lang="zh-CN" altLang="en-US" dirty="0" smtClean="0">
                <a:solidFill>
                  <a:schemeClr val="bg1"/>
                </a:solidFill>
                <a:latin typeface="微软雅黑" pitchFamily="34" charset="-122"/>
                <a:ea typeface="微软雅黑" pitchFamily="34" charset="-122"/>
              </a:rPr>
              <a:t>请在此输入内容</a:t>
            </a:r>
            <a:endParaRPr lang="zh-CN" altLang="en-US"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3376166463"/>
      </p:ext>
    </p:extLst>
  </p:cSld>
  <p:clrMapOvr>
    <a:masterClrMapping/>
  </p:clrMapOvr>
  <mc:AlternateContent xmlns:mc="http://schemas.openxmlformats.org/markup-compatibility/2006" xmlns:p14="http://schemas.microsoft.com/office/powerpoint/2010/main">
    <mc:Choice Requires="p14">
      <p:transition spd="slow" p14:dur="900" advTm="0">
        <p14:warp/>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left)">
                                      <p:cBhvr>
                                        <p:cTn id="13" dur="500"/>
                                        <p:tgtEl>
                                          <p:spTgt spid="7"/>
                                        </p:tgtEl>
                                      </p:cBhvr>
                                    </p:animEffect>
                                  </p:childTnLst>
                                </p:cTn>
                              </p:par>
                              <p:par>
                                <p:cTn id="14" presetID="22" presetClass="entr" presetSubtype="2" fill="hold" grpId="0"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wipe(right)">
                                      <p:cBhvr>
                                        <p:cTn id="16" dur="500"/>
                                        <p:tgtEl>
                                          <p:spTgt spid="4"/>
                                        </p:tgtEl>
                                      </p:cBhvr>
                                    </p:animEffect>
                                  </p:childTnLst>
                                </p:cTn>
                              </p:par>
                            </p:childTnLst>
                          </p:cTn>
                        </p:par>
                        <p:par>
                          <p:cTn id="17" fill="hold">
                            <p:stCondLst>
                              <p:cond delay="1000"/>
                            </p:stCondLst>
                            <p:childTnLst>
                              <p:par>
                                <p:cTn id="18" presetID="56" presetClass="entr" presetSubtype="0" fill="hold" grpId="0" nodeType="afterEffect">
                                  <p:stCondLst>
                                    <p:cond delay="0"/>
                                  </p:stCondLst>
                                  <p:iterate type="lt">
                                    <p:tmPct val="10000"/>
                                  </p:iterate>
                                  <p:childTnLst>
                                    <p:set>
                                      <p:cBhvr>
                                        <p:cTn id="19" dur="1" fill="hold">
                                          <p:stCondLst>
                                            <p:cond delay="0"/>
                                          </p:stCondLst>
                                        </p:cTn>
                                        <p:tgtEl>
                                          <p:spTgt spid="6"/>
                                        </p:tgtEl>
                                        <p:attrNameLst>
                                          <p:attrName>style.visibility</p:attrName>
                                        </p:attrNameLst>
                                      </p:cBhvr>
                                      <p:to>
                                        <p:strVal val="visible"/>
                                      </p:to>
                                    </p:set>
                                    <p:anim by="(-#ppt_w*2)" calcmode="lin" valueType="num">
                                      <p:cBhvr rctx="PPT">
                                        <p:cTn id="20" dur="500" autoRev="1" fill="hold">
                                          <p:stCondLst>
                                            <p:cond delay="0"/>
                                          </p:stCondLst>
                                        </p:cTn>
                                        <p:tgtEl>
                                          <p:spTgt spid="6"/>
                                        </p:tgtEl>
                                        <p:attrNameLst>
                                          <p:attrName>ppt_w</p:attrName>
                                        </p:attrNameLst>
                                      </p:cBhvr>
                                    </p:anim>
                                    <p:anim by="(#ppt_w*0.50)" calcmode="lin" valueType="num">
                                      <p:cBhvr>
                                        <p:cTn id="21" dur="500" decel="50000" autoRev="1" fill="hold">
                                          <p:stCondLst>
                                            <p:cond delay="0"/>
                                          </p:stCondLst>
                                        </p:cTn>
                                        <p:tgtEl>
                                          <p:spTgt spid="6"/>
                                        </p:tgtEl>
                                        <p:attrNameLst>
                                          <p:attrName>ppt_x</p:attrName>
                                        </p:attrNameLst>
                                      </p:cBhvr>
                                    </p:anim>
                                    <p:anim from="(-#ppt_h/2)" to="(#ppt_y)" calcmode="lin" valueType="num">
                                      <p:cBhvr>
                                        <p:cTn id="22" dur="1000" fill="hold">
                                          <p:stCondLst>
                                            <p:cond delay="0"/>
                                          </p:stCondLst>
                                        </p:cTn>
                                        <p:tgtEl>
                                          <p:spTgt spid="6"/>
                                        </p:tgtEl>
                                        <p:attrNameLst>
                                          <p:attrName>ppt_y</p:attrName>
                                        </p:attrNameLst>
                                      </p:cBhvr>
                                    </p:anim>
                                    <p:animRot by="21600000">
                                      <p:cBhvr>
                                        <p:cTn id="23" dur="1000" fill="hold">
                                          <p:stCondLst>
                                            <p:cond delay="0"/>
                                          </p:stCondLst>
                                        </p:cTn>
                                        <p:tgtEl>
                                          <p:spTgt spid="6"/>
                                        </p:tgtEl>
                                        <p:attrNameLst>
                                          <p:attrName>r</p:attrName>
                                        </p:attrNameLst>
                                      </p:cBhvr>
                                    </p:animRot>
                                  </p:childTnLst>
                                </p:cTn>
                              </p:par>
                              <p:par>
                                <p:cTn id="24" presetID="41" presetClass="entr" presetSubtype="0" fill="hold" grpId="1" nodeType="withEffect">
                                  <p:stCondLst>
                                    <p:cond delay="0"/>
                                  </p:stCondLst>
                                  <p:iterate type="lt">
                                    <p:tmPct val="10000"/>
                                  </p:iterate>
                                  <p:childTnLst>
                                    <p:set>
                                      <p:cBhvr>
                                        <p:cTn id="25" dur="1" fill="hold">
                                          <p:stCondLst>
                                            <p:cond delay="0"/>
                                          </p:stCondLst>
                                        </p:cTn>
                                        <p:tgtEl>
                                          <p:spTgt spid="6"/>
                                        </p:tgtEl>
                                        <p:attrNameLst>
                                          <p:attrName>style.visibility</p:attrName>
                                        </p:attrNameLst>
                                      </p:cBhvr>
                                      <p:to>
                                        <p:strVal val="visible"/>
                                      </p:to>
                                    </p:set>
                                    <p:anim calcmode="lin" valueType="num">
                                      <p:cBhvr>
                                        <p:cTn id="26" dur="1000" fill="hold"/>
                                        <p:tgtEl>
                                          <p:spTgt spid="6"/>
                                        </p:tgtEl>
                                        <p:attrNameLst>
                                          <p:attrName>ppt_x</p:attrName>
                                        </p:attrNameLst>
                                      </p:cBhvr>
                                      <p:tavLst>
                                        <p:tav tm="0">
                                          <p:val>
                                            <p:strVal val="#ppt_x"/>
                                          </p:val>
                                        </p:tav>
                                        <p:tav tm="50000">
                                          <p:val>
                                            <p:strVal val="#ppt_x+.1"/>
                                          </p:val>
                                        </p:tav>
                                        <p:tav tm="100000">
                                          <p:val>
                                            <p:strVal val="#ppt_x"/>
                                          </p:val>
                                        </p:tav>
                                      </p:tavLst>
                                    </p:anim>
                                    <p:anim calcmode="lin" valueType="num">
                                      <p:cBhvr>
                                        <p:cTn id="27" dur="1000" fill="hold"/>
                                        <p:tgtEl>
                                          <p:spTgt spid="6"/>
                                        </p:tgtEl>
                                        <p:attrNameLst>
                                          <p:attrName>ppt_y</p:attrName>
                                        </p:attrNameLst>
                                      </p:cBhvr>
                                      <p:tavLst>
                                        <p:tav tm="0">
                                          <p:val>
                                            <p:strVal val="#ppt_y"/>
                                          </p:val>
                                        </p:tav>
                                        <p:tav tm="100000">
                                          <p:val>
                                            <p:strVal val="#ppt_y"/>
                                          </p:val>
                                        </p:tav>
                                      </p:tavLst>
                                    </p:anim>
                                    <p:anim calcmode="lin" valueType="num">
                                      <p:cBhvr>
                                        <p:cTn id="28" dur="1000" fill="hold"/>
                                        <p:tgtEl>
                                          <p:spTgt spid="6"/>
                                        </p:tgtEl>
                                        <p:attrNameLst>
                                          <p:attrName>ppt_h</p:attrName>
                                        </p:attrNameLst>
                                      </p:cBhvr>
                                      <p:tavLst>
                                        <p:tav tm="0">
                                          <p:val>
                                            <p:strVal val="#ppt_h/10"/>
                                          </p:val>
                                        </p:tav>
                                        <p:tav tm="50000">
                                          <p:val>
                                            <p:strVal val="#ppt_h+.01"/>
                                          </p:val>
                                        </p:tav>
                                        <p:tav tm="100000">
                                          <p:val>
                                            <p:strVal val="#ppt_h"/>
                                          </p:val>
                                        </p:tav>
                                      </p:tavLst>
                                    </p:anim>
                                    <p:anim calcmode="lin" valueType="num">
                                      <p:cBhvr>
                                        <p:cTn id="29" dur="1000" fill="hold"/>
                                        <p:tgtEl>
                                          <p:spTgt spid="6"/>
                                        </p:tgtEl>
                                        <p:attrNameLst>
                                          <p:attrName>ppt_w</p:attrName>
                                        </p:attrNameLst>
                                      </p:cBhvr>
                                      <p:tavLst>
                                        <p:tav tm="0">
                                          <p:val>
                                            <p:strVal val="#ppt_w/10"/>
                                          </p:val>
                                        </p:tav>
                                        <p:tav tm="50000">
                                          <p:val>
                                            <p:strVal val="#ppt_w+.01"/>
                                          </p:val>
                                        </p:tav>
                                        <p:tav tm="100000">
                                          <p:val>
                                            <p:strVal val="#ppt_w"/>
                                          </p:val>
                                        </p:tav>
                                      </p:tavLst>
                                    </p:anim>
                                    <p:animEffect transition="in" filter="fade">
                                      <p:cBhvr>
                                        <p:cTn id="30" dur="1000" tmFilter="0,0; .5, 1; 1, 1"/>
                                        <p:tgtEl>
                                          <p:spTgt spid="6"/>
                                        </p:tgtEl>
                                      </p:cBhvr>
                                    </p:animEffect>
                                  </p:childTnLst>
                                </p:cTn>
                              </p:par>
                            </p:childTnLst>
                          </p:cTn>
                        </p:par>
                        <p:par>
                          <p:cTn id="31" fill="hold">
                            <p:stCondLst>
                              <p:cond delay="2700"/>
                            </p:stCondLst>
                            <p:childTnLst>
                              <p:par>
                                <p:cTn id="32" presetID="14" presetClass="entr" presetSubtype="10" fill="hold" grpId="0" nodeType="after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randombar(horizontal)">
                                      <p:cBhvr>
                                        <p:cTn id="34" dur="500"/>
                                        <p:tgtEl>
                                          <p:spTgt spid="9"/>
                                        </p:tgtEl>
                                      </p:cBhvr>
                                    </p:animEffect>
                                  </p:childTnLst>
                                </p:cTn>
                              </p:par>
                              <p:par>
                                <p:cTn id="35" presetID="14" presetClass="entr" presetSubtype="10" fill="hold" grpId="0" nodeType="with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randombar(horizontal)">
                                      <p:cBhvr>
                                        <p:cTn id="37" dur="500"/>
                                        <p:tgtEl>
                                          <p:spTgt spid="10"/>
                                        </p:tgtEl>
                                      </p:cBhvr>
                                    </p:animEffect>
                                  </p:childTnLst>
                                </p:cTn>
                              </p:par>
                              <p:par>
                                <p:cTn id="38" presetID="14" presetClass="entr" presetSubtype="10" fill="hold" grpId="0" nodeType="withEffect">
                                  <p:stCondLst>
                                    <p:cond delay="0"/>
                                  </p:stCondLst>
                                  <p:childTnLst>
                                    <p:set>
                                      <p:cBhvr>
                                        <p:cTn id="39" dur="1" fill="hold">
                                          <p:stCondLst>
                                            <p:cond delay="0"/>
                                          </p:stCondLst>
                                        </p:cTn>
                                        <p:tgtEl>
                                          <p:spTgt spid="11"/>
                                        </p:tgtEl>
                                        <p:attrNameLst>
                                          <p:attrName>style.visibility</p:attrName>
                                        </p:attrNameLst>
                                      </p:cBhvr>
                                      <p:to>
                                        <p:strVal val="visible"/>
                                      </p:to>
                                    </p:set>
                                    <p:animEffect transition="in" filter="randombar(horizontal)">
                                      <p:cBhvr>
                                        <p:cTn id="40" dur="500"/>
                                        <p:tgtEl>
                                          <p:spTgt spid="11"/>
                                        </p:tgtEl>
                                      </p:cBhvr>
                                    </p:animEffect>
                                  </p:childTnLst>
                                </p:cTn>
                              </p:par>
                              <p:par>
                                <p:cTn id="41" presetID="14" presetClass="entr" presetSubtype="10" fill="hold" grpId="0" nodeType="with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randombar(horizontal)">
                                      <p:cBhvr>
                                        <p:cTn id="4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animBg="1"/>
      <p:bldP spid="6" grpId="0"/>
      <p:bldP spid="6" grpId="1"/>
      <p:bldP spid="9" grpId="0"/>
      <p:bldP spid="10" grpId="0"/>
      <p:bldP spid="11" grpId="0"/>
      <p:bldP spid="1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5145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4" name="TextBox 43"/>
          <p:cNvSpPr txBox="1"/>
          <p:nvPr/>
        </p:nvSpPr>
        <p:spPr>
          <a:xfrm>
            <a:off x="2814088" y="1107207"/>
            <a:ext cx="1447832" cy="707886"/>
          </a:xfrm>
          <a:prstGeom prst="rect">
            <a:avLst/>
          </a:prstGeom>
          <a:noFill/>
        </p:spPr>
        <p:txBody>
          <a:bodyPr wrap="none" rtlCol="0">
            <a:spAutoFit/>
          </a:bodyPr>
          <a:lstStyle/>
          <a:p>
            <a:r>
              <a:rPr lang="en-US" altLang="zh-CN" sz="4000" b="1" dirty="0" smtClean="0">
                <a:latin typeface="微软雅黑" pitchFamily="34" charset="-122"/>
                <a:ea typeface="微软雅黑" pitchFamily="34" charset="-122"/>
              </a:rPr>
              <a:t>2018</a:t>
            </a:r>
            <a:endParaRPr lang="zh-CN" altLang="en-US" sz="4000" b="1" dirty="0">
              <a:latin typeface="微软雅黑" pitchFamily="34" charset="-122"/>
              <a:ea typeface="微软雅黑" pitchFamily="34" charset="-122"/>
            </a:endParaRPr>
          </a:p>
        </p:txBody>
      </p:sp>
      <p:sp>
        <p:nvSpPr>
          <p:cNvPr id="45" name="TextBox 44"/>
          <p:cNvSpPr txBox="1"/>
          <p:nvPr/>
        </p:nvSpPr>
        <p:spPr>
          <a:xfrm>
            <a:off x="1637929" y="1331461"/>
            <a:ext cx="790601" cy="307777"/>
          </a:xfrm>
          <a:prstGeom prst="rect">
            <a:avLst/>
          </a:prstGeom>
          <a:noFill/>
        </p:spPr>
        <p:txBody>
          <a:bodyPr wrap="none" rtlCol="0">
            <a:spAutoFit/>
          </a:bodyPr>
          <a:lstStyle/>
          <a:p>
            <a:r>
              <a:rPr lang="en-US" altLang="zh-CN" b="1" spc="-150" dirty="0" smtClean="0">
                <a:solidFill>
                  <a:srgbClr val="FF0066"/>
                </a:solidFill>
                <a:latin typeface="DFPKaiSUBold-B5" pitchFamily="66" charset="-120"/>
                <a:ea typeface="DFPKaiSUBold-B5" pitchFamily="66" charset="-120"/>
              </a:rPr>
              <a:t>PREFACE</a:t>
            </a:r>
            <a:endParaRPr lang="zh-CN" altLang="en-US" b="1" spc="-150" dirty="0">
              <a:solidFill>
                <a:srgbClr val="FF0066"/>
              </a:solidFill>
              <a:latin typeface="DFPKaiSUBold-B5" pitchFamily="66" charset="-120"/>
              <a:ea typeface="DFPKaiSUBold-B5" pitchFamily="66" charset="-120"/>
            </a:endParaRPr>
          </a:p>
        </p:txBody>
      </p:sp>
      <p:cxnSp>
        <p:nvCxnSpPr>
          <p:cNvPr id="46" name="直接连接符 45"/>
          <p:cNvCxnSpPr/>
          <p:nvPr/>
        </p:nvCxnSpPr>
        <p:spPr>
          <a:xfrm>
            <a:off x="1637929" y="1748418"/>
            <a:ext cx="6030415" cy="0"/>
          </a:xfrm>
          <a:prstGeom prst="line">
            <a:avLst/>
          </a:prstGeom>
          <a:ln w="19050">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47" name="TextBox 46"/>
          <p:cNvSpPr txBox="1"/>
          <p:nvPr/>
        </p:nvSpPr>
        <p:spPr>
          <a:xfrm>
            <a:off x="1547665" y="1929016"/>
            <a:ext cx="6192687" cy="2446824"/>
          </a:xfrm>
          <a:prstGeom prst="rect">
            <a:avLst/>
          </a:prstGeom>
          <a:noFill/>
        </p:spPr>
        <p:txBody>
          <a:bodyPr wrap="square" rtlCol="0">
            <a:spAutoFit/>
          </a:bodyPr>
          <a:lstStyle/>
          <a:p>
            <a:pPr lvl="0" algn="just" fontAlgn="base">
              <a:lnSpc>
                <a:spcPct val="150000"/>
              </a:lnSpc>
              <a:spcBef>
                <a:spcPct val="0"/>
              </a:spcBef>
              <a:spcAft>
                <a:spcPct val="0"/>
              </a:spcAft>
            </a:pPr>
            <a:r>
              <a:rPr lang="zh-CN" altLang="en-US" sz="1400" dirty="0" smtClean="0">
                <a:solidFill>
                  <a:schemeClr val="tx1">
                    <a:lumMod val="75000"/>
                    <a:lumOff val="25000"/>
                  </a:schemeClr>
                </a:solidFill>
                <a:latin typeface="微软雅黑" pitchFamily="34" charset="-122"/>
                <a:ea typeface="微软雅黑" pitchFamily="34" charset="-122"/>
              </a:rPr>
              <a:t>      回顾</a:t>
            </a:r>
            <a:r>
              <a:rPr lang="zh-CN" altLang="en-US" sz="1400" dirty="0">
                <a:solidFill>
                  <a:schemeClr val="tx1">
                    <a:lumMod val="75000"/>
                    <a:lumOff val="25000"/>
                  </a:schemeClr>
                </a:solidFill>
                <a:latin typeface="微软雅黑" pitchFamily="34" charset="-122"/>
                <a:ea typeface="微软雅黑" pitchFamily="34" charset="-122"/>
              </a:rPr>
              <a:t>这一年的工作，在取得成绩的同时，我们也找到了工作中的不足和问题，主要反映于</a:t>
            </a:r>
            <a:r>
              <a:rPr lang="en-US" altLang="zh-CN" sz="1400" dirty="0">
                <a:solidFill>
                  <a:schemeClr val="tx1">
                    <a:lumMod val="75000"/>
                    <a:lumOff val="25000"/>
                  </a:schemeClr>
                </a:solidFill>
                <a:latin typeface="微软雅黑" pitchFamily="34" charset="-122"/>
                <a:ea typeface="微软雅黑" pitchFamily="34" charset="-122"/>
              </a:rPr>
              <a:t>xx</a:t>
            </a:r>
            <a:r>
              <a:rPr lang="zh-CN" altLang="en-US" sz="1400" dirty="0">
                <a:solidFill>
                  <a:schemeClr val="tx1">
                    <a:lumMod val="75000"/>
                    <a:lumOff val="25000"/>
                  </a:schemeClr>
                </a:solidFill>
                <a:latin typeface="微软雅黑" pitchFamily="34" charset="-122"/>
                <a:ea typeface="微软雅黑" pitchFamily="34" charset="-122"/>
              </a:rPr>
              <a:t>及</a:t>
            </a:r>
            <a:r>
              <a:rPr lang="en-US" altLang="zh-CN" sz="1400" dirty="0">
                <a:solidFill>
                  <a:schemeClr val="tx1">
                    <a:lumMod val="75000"/>
                    <a:lumOff val="25000"/>
                  </a:schemeClr>
                </a:solidFill>
                <a:latin typeface="微软雅黑" pitchFamily="34" charset="-122"/>
                <a:ea typeface="微软雅黑" pitchFamily="34" charset="-122"/>
              </a:rPr>
              <a:t>xxx</a:t>
            </a:r>
            <a:r>
              <a:rPr lang="zh-CN" altLang="en-US" sz="1400" dirty="0">
                <a:solidFill>
                  <a:schemeClr val="tx1">
                    <a:lumMod val="75000"/>
                    <a:lumOff val="25000"/>
                  </a:schemeClr>
                </a:solidFill>
                <a:latin typeface="微软雅黑" pitchFamily="34" charset="-122"/>
                <a:ea typeface="微软雅黑" pitchFamily="34" charset="-122"/>
              </a:rPr>
              <a:t>的风格、定型还有待进一步探索，尤其是网上的公司产品库充分体现我们</a:t>
            </a:r>
            <a:r>
              <a:rPr lang="en-US" altLang="zh-CN" sz="1400" dirty="0">
                <a:solidFill>
                  <a:schemeClr val="tx1">
                    <a:lumMod val="75000"/>
                    <a:lumOff val="25000"/>
                  </a:schemeClr>
                </a:solidFill>
                <a:latin typeface="微软雅黑" pitchFamily="34" charset="-122"/>
                <a:ea typeface="微软雅黑" pitchFamily="34" charset="-122"/>
              </a:rPr>
              <a:t>XXXXXX</a:t>
            </a:r>
            <a:r>
              <a:rPr lang="zh-CN" altLang="en-US" sz="1400" dirty="0">
                <a:solidFill>
                  <a:schemeClr val="tx1">
                    <a:lumMod val="75000"/>
                    <a:lumOff val="25000"/>
                  </a:schemeClr>
                </a:solidFill>
                <a:latin typeface="微软雅黑" pitchFamily="34" charset="-122"/>
                <a:ea typeface="微软雅黑" pitchFamily="34" charset="-122"/>
              </a:rPr>
              <a:t>和我们这个平台能为客户提供良好的商机和快捷方便的信息、导航的功能发挥。展望新的一年，我们将继续努力，力争各项工作更上一个新台阶</a:t>
            </a:r>
            <a:r>
              <a:rPr lang="zh-CN" altLang="en-US" sz="1400" dirty="0" smtClean="0">
                <a:solidFill>
                  <a:schemeClr val="tx1">
                    <a:lumMod val="75000"/>
                    <a:lumOff val="25000"/>
                  </a:schemeClr>
                </a:solidFill>
                <a:latin typeface="微软雅黑" pitchFamily="34" charset="-122"/>
                <a:ea typeface="微软雅黑" pitchFamily="34" charset="-122"/>
              </a:rPr>
              <a:t>。</a:t>
            </a:r>
            <a:endParaRPr lang="en-US" altLang="zh-CN" sz="1400" dirty="0" smtClean="0">
              <a:solidFill>
                <a:schemeClr val="tx1">
                  <a:lumMod val="75000"/>
                  <a:lumOff val="25000"/>
                </a:schemeClr>
              </a:solidFill>
              <a:latin typeface="微软雅黑" pitchFamily="34" charset="-122"/>
              <a:ea typeface="微软雅黑" pitchFamily="34" charset="-122"/>
            </a:endParaRPr>
          </a:p>
          <a:p>
            <a:pPr lvl="0" algn="just" fontAlgn="base">
              <a:lnSpc>
                <a:spcPct val="150000"/>
              </a:lnSpc>
              <a:spcBef>
                <a:spcPct val="0"/>
              </a:spcBef>
              <a:spcAft>
                <a:spcPct val="0"/>
              </a:spcAft>
            </a:pPr>
            <a:r>
              <a:rPr lang="en-US" altLang="zh-CN" sz="800" dirty="0" smtClean="0">
                <a:solidFill>
                  <a:schemeClr val="tx1">
                    <a:lumMod val="75000"/>
                    <a:lumOff val="25000"/>
                  </a:schemeClr>
                </a:solidFill>
              </a:rPr>
              <a:t>Review </a:t>
            </a:r>
            <a:r>
              <a:rPr lang="en-US" altLang="zh-CN" sz="800" dirty="0">
                <a:solidFill>
                  <a:schemeClr val="tx1">
                    <a:lumMod val="75000"/>
                    <a:lumOff val="25000"/>
                  </a:schemeClr>
                </a:solidFill>
              </a:rPr>
              <a:t>this year of work, the achievements of the at the same time, we also found the shortages and problems in the work, is mainly reflected in the style of xx and XXX, finalize the design remains to be further exploration, especially online company's products fully embodies our XXXXXX and we this platform can provide customers with a good business opportunity and fast and convenient information, navigation function. Looking forward to the New Year, we will continue to work hard, strive for all the work on a new step.</a:t>
            </a:r>
            <a:endParaRPr lang="zh-CN" altLang="en-US" sz="800" b="0" baseline="-25000" dirty="0" smtClean="0">
              <a:solidFill>
                <a:schemeClr val="tx1">
                  <a:lumMod val="75000"/>
                  <a:lumOff val="25000"/>
                </a:schemeClr>
              </a:solidFill>
            </a:endParaRPr>
          </a:p>
        </p:txBody>
      </p:sp>
      <p:cxnSp>
        <p:nvCxnSpPr>
          <p:cNvPr id="52" name="直接连接符 51"/>
          <p:cNvCxnSpPr/>
          <p:nvPr/>
        </p:nvCxnSpPr>
        <p:spPr>
          <a:xfrm>
            <a:off x="1637929" y="4390708"/>
            <a:ext cx="6030415" cy="0"/>
          </a:xfrm>
          <a:prstGeom prst="line">
            <a:avLst/>
          </a:prstGeom>
          <a:ln w="19050">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0494320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peelOff"/>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500"/>
                                        <p:tgtEl>
                                          <p:spTgt spid="44"/>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45"/>
                                        </p:tgtEl>
                                        <p:attrNameLst>
                                          <p:attrName>style.visibility</p:attrName>
                                        </p:attrNameLst>
                                      </p:cBhvr>
                                      <p:to>
                                        <p:strVal val="visible"/>
                                      </p:to>
                                    </p:set>
                                    <p:animEffect transition="in" filter="barn(inVertical)">
                                      <p:cBhvr>
                                        <p:cTn id="10" dur="500"/>
                                        <p:tgtEl>
                                          <p:spTgt spid="45"/>
                                        </p:tgtEl>
                                      </p:cBhvr>
                                    </p:animEffect>
                                  </p:childTnLst>
                                </p:cTn>
                              </p:par>
                            </p:childTnLst>
                          </p:cTn>
                        </p:par>
                        <p:par>
                          <p:cTn id="11" fill="hold">
                            <p:stCondLst>
                              <p:cond delay="500"/>
                            </p:stCondLst>
                            <p:childTnLst>
                              <p:par>
                                <p:cTn id="12" presetID="22" presetClass="entr" presetSubtype="2" fill="hold" nodeType="afterEffect">
                                  <p:stCondLst>
                                    <p:cond delay="0"/>
                                  </p:stCondLst>
                                  <p:childTnLst>
                                    <p:set>
                                      <p:cBhvr>
                                        <p:cTn id="13" dur="1" fill="hold">
                                          <p:stCondLst>
                                            <p:cond delay="0"/>
                                          </p:stCondLst>
                                        </p:cTn>
                                        <p:tgtEl>
                                          <p:spTgt spid="46"/>
                                        </p:tgtEl>
                                        <p:attrNameLst>
                                          <p:attrName>style.visibility</p:attrName>
                                        </p:attrNameLst>
                                      </p:cBhvr>
                                      <p:to>
                                        <p:strVal val="visible"/>
                                      </p:to>
                                    </p:set>
                                    <p:animEffect transition="in" filter="wipe(right)">
                                      <p:cBhvr>
                                        <p:cTn id="14" dur="500"/>
                                        <p:tgtEl>
                                          <p:spTgt spid="46"/>
                                        </p:tgtEl>
                                      </p:cBhvr>
                                    </p:animEffect>
                                  </p:childTnLst>
                                </p:cTn>
                              </p:par>
                            </p:childTnLst>
                          </p:cTn>
                        </p:par>
                        <p:par>
                          <p:cTn id="15" fill="hold">
                            <p:stCondLst>
                              <p:cond delay="1000"/>
                            </p:stCondLst>
                            <p:childTnLst>
                              <p:par>
                                <p:cTn id="16" presetID="22" presetClass="entr" presetSubtype="1" fill="hold" grpId="0" nodeType="afterEffect">
                                  <p:stCondLst>
                                    <p:cond delay="0"/>
                                  </p:stCondLst>
                                  <p:childTnLst>
                                    <p:set>
                                      <p:cBhvr>
                                        <p:cTn id="17" dur="1" fill="hold">
                                          <p:stCondLst>
                                            <p:cond delay="0"/>
                                          </p:stCondLst>
                                        </p:cTn>
                                        <p:tgtEl>
                                          <p:spTgt spid="47"/>
                                        </p:tgtEl>
                                        <p:attrNameLst>
                                          <p:attrName>style.visibility</p:attrName>
                                        </p:attrNameLst>
                                      </p:cBhvr>
                                      <p:to>
                                        <p:strVal val="visible"/>
                                      </p:to>
                                    </p:set>
                                    <p:animEffect transition="in" filter="wipe(up)">
                                      <p:cBhvr>
                                        <p:cTn id="18" dur="1500"/>
                                        <p:tgtEl>
                                          <p:spTgt spid="47"/>
                                        </p:tgtEl>
                                      </p:cBhvr>
                                    </p:animEffect>
                                  </p:childTnLst>
                                </p:cTn>
                              </p:par>
                            </p:childTnLst>
                          </p:cTn>
                        </p:par>
                        <p:par>
                          <p:cTn id="19" fill="hold">
                            <p:stCondLst>
                              <p:cond delay="2500"/>
                            </p:stCondLst>
                            <p:childTnLst>
                              <p:par>
                                <p:cTn id="20" presetID="22" presetClass="entr" presetSubtype="2" fill="hold" nodeType="afterEffect">
                                  <p:stCondLst>
                                    <p:cond delay="0"/>
                                  </p:stCondLst>
                                  <p:childTnLst>
                                    <p:set>
                                      <p:cBhvr>
                                        <p:cTn id="21" dur="1" fill="hold">
                                          <p:stCondLst>
                                            <p:cond delay="0"/>
                                          </p:stCondLst>
                                        </p:cTn>
                                        <p:tgtEl>
                                          <p:spTgt spid="52"/>
                                        </p:tgtEl>
                                        <p:attrNameLst>
                                          <p:attrName>style.visibility</p:attrName>
                                        </p:attrNameLst>
                                      </p:cBhvr>
                                      <p:to>
                                        <p:strVal val="visible"/>
                                      </p:to>
                                    </p:set>
                                    <p:animEffect transition="in" filter="wipe(right)">
                                      <p:cBhvr>
                                        <p:cTn id="22"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5" grpId="0"/>
      <p:bldP spid="47"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文本框 10"/>
          <p:cNvSpPr txBox="1">
            <a:spLocks noChangeArrowheads="1"/>
          </p:cNvSpPr>
          <p:nvPr/>
        </p:nvSpPr>
        <p:spPr bwMode="auto">
          <a:xfrm>
            <a:off x="971600" y="208664"/>
            <a:ext cx="3510057" cy="346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1" tIns="34285" rIns="68571" bIns="34285">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r>
              <a:rPr lang="zh-CN" altLang="en-US" sz="1800" b="1" dirty="0" smtClean="0">
                <a:latin typeface="+mn-ea"/>
                <a:ea typeface="+mn-ea"/>
              </a:rPr>
              <a:t>添加文字内容</a:t>
            </a:r>
            <a:r>
              <a:rPr lang="zh-CN" altLang="en-US" sz="1200" b="1" dirty="0" smtClean="0">
                <a:latin typeface="+mn-ea"/>
                <a:ea typeface="+mn-ea"/>
              </a:rPr>
              <a:t>（</a:t>
            </a:r>
            <a:r>
              <a:rPr lang="zh-CN" altLang="en-US" sz="1200" b="1" dirty="0">
                <a:latin typeface="+mn-ea"/>
                <a:ea typeface="+mn-ea"/>
              </a:rPr>
              <a:t>文字可以编辑）</a:t>
            </a:r>
            <a:endParaRPr lang="zh-CN" altLang="en-US" sz="1200" b="1" dirty="0">
              <a:latin typeface="+mn-ea"/>
              <a:ea typeface="+mn-ea"/>
              <a:cs typeface="+mn-ea"/>
              <a:sym typeface="+mn-lt"/>
            </a:endParaRPr>
          </a:p>
        </p:txBody>
      </p:sp>
      <p:grpSp>
        <p:nvGrpSpPr>
          <p:cNvPr id="55" name="组合 12"/>
          <p:cNvGrpSpPr>
            <a:grpSpLocks/>
          </p:cNvGrpSpPr>
          <p:nvPr/>
        </p:nvGrpSpPr>
        <p:grpSpPr bwMode="auto">
          <a:xfrm>
            <a:off x="6096967" y="1983061"/>
            <a:ext cx="1670050" cy="1609725"/>
            <a:chOff x="0" y="0"/>
            <a:chExt cx="1671177" cy="1609411"/>
          </a:xfrm>
        </p:grpSpPr>
        <p:sp>
          <p:nvSpPr>
            <p:cNvPr id="56" name="右箭头 55"/>
            <p:cNvSpPr>
              <a:spLocks/>
            </p:cNvSpPr>
            <p:nvPr/>
          </p:nvSpPr>
          <p:spPr bwMode="auto">
            <a:xfrm>
              <a:off x="0" y="0"/>
              <a:ext cx="1671177" cy="1609411"/>
            </a:xfrm>
            <a:custGeom>
              <a:avLst/>
              <a:gdLst>
                <a:gd name="T0" fmla="*/ 0 w 1671177"/>
                <a:gd name="T1" fmla="*/ 354510 h 1609411"/>
                <a:gd name="T2" fmla="*/ 556334 w 1671177"/>
                <a:gd name="T3" fmla="*/ 353057 h 1609411"/>
                <a:gd name="T4" fmla="*/ 850996 w 1671177"/>
                <a:gd name="T5" fmla="*/ 94099 h 1609411"/>
                <a:gd name="T6" fmla="*/ 1004876 w 1671177"/>
                <a:gd name="T7" fmla="*/ 34278 h 1609411"/>
                <a:gd name="T8" fmla="*/ 1577267 w 1671177"/>
                <a:gd name="T9" fmla="*/ 619386 h 1609411"/>
                <a:gd name="T10" fmla="*/ 1589104 w 1671177"/>
                <a:gd name="T11" fmla="*/ 982488 h 1609411"/>
                <a:gd name="T12" fmla="*/ 1013753 w 1671177"/>
                <a:gd name="T13" fmla="*/ 1548957 h 1609411"/>
                <a:gd name="T14" fmla="*/ 853956 w 1671177"/>
                <a:gd name="T15" fmla="*/ 1495056 h 1609411"/>
                <a:gd name="T16" fmla="*/ 582967 w 1671177"/>
                <a:gd name="T17" fmla="*/ 1267456 h 1609411"/>
                <a:gd name="T18" fmla="*/ 0 w 1671177"/>
                <a:gd name="T19" fmla="*/ 1267196 h 1609411"/>
                <a:gd name="T20" fmla="*/ 266330 w 1671177"/>
                <a:gd name="T21" fmla="*/ 989289 h 1609411"/>
                <a:gd name="T22" fmla="*/ 287045 w 1671177"/>
                <a:gd name="T23" fmla="*/ 646020 h 1609411"/>
                <a:gd name="T24" fmla="*/ 0 w 1671177"/>
                <a:gd name="T25" fmla="*/ 354510 h 160941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671177" h="1609411">
                  <a:moveTo>
                    <a:pt x="0" y="354510"/>
                  </a:moveTo>
                  <a:lnTo>
                    <a:pt x="556334" y="353057"/>
                  </a:lnTo>
                  <a:cubicBezTo>
                    <a:pt x="746291" y="355515"/>
                    <a:pt x="856347" y="257358"/>
                    <a:pt x="850996" y="94099"/>
                  </a:cubicBezTo>
                  <a:cubicBezTo>
                    <a:pt x="849023" y="-2780"/>
                    <a:pt x="929910" y="-28640"/>
                    <a:pt x="1004876" y="34278"/>
                  </a:cubicBezTo>
                  <a:lnTo>
                    <a:pt x="1577267" y="619386"/>
                  </a:lnTo>
                  <a:cubicBezTo>
                    <a:pt x="1720296" y="767053"/>
                    <a:pt x="1679854" y="873291"/>
                    <a:pt x="1589104" y="982488"/>
                  </a:cubicBezTo>
                  <a:lnTo>
                    <a:pt x="1013753" y="1548957"/>
                  </a:lnTo>
                  <a:cubicBezTo>
                    <a:pt x="927935" y="1643440"/>
                    <a:pt x="868752" y="1628432"/>
                    <a:pt x="853956" y="1495056"/>
                  </a:cubicBezTo>
                  <a:cubicBezTo>
                    <a:pt x="849443" y="1377760"/>
                    <a:pt x="794625" y="1269343"/>
                    <a:pt x="582967" y="1267456"/>
                  </a:cubicBezTo>
                  <a:lnTo>
                    <a:pt x="0" y="1267196"/>
                  </a:lnTo>
                  <a:lnTo>
                    <a:pt x="266330" y="989289"/>
                  </a:lnTo>
                  <a:cubicBezTo>
                    <a:pt x="347215" y="886703"/>
                    <a:pt x="398509" y="775239"/>
                    <a:pt x="287045" y="646020"/>
                  </a:cubicBezTo>
                  <a:lnTo>
                    <a:pt x="0" y="354510"/>
                  </a:lnTo>
                  <a:close/>
                </a:path>
              </a:pathLst>
            </a:custGeom>
            <a:solidFill>
              <a:srgbClr val="FF339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57" name="TextBox 14"/>
            <p:cNvSpPr txBox="1">
              <a:spLocks noChangeArrowheads="1"/>
            </p:cNvSpPr>
            <p:nvPr/>
          </p:nvSpPr>
          <p:spPr bwMode="auto">
            <a:xfrm>
              <a:off x="680641" y="543095"/>
              <a:ext cx="56938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r>
                <a:rPr lang="en-US" altLang="zh-CN" sz="2800">
                  <a:solidFill>
                    <a:srgbClr val="FFFFFF"/>
                  </a:solidFill>
                  <a:latin typeface="Impact" pitchFamily="34" charset="0"/>
                </a:rPr>
                <a:t>05</a:t>
              </a:r>
              <a:endParaRPr lang="zh-CN" altLang="en-US" sz="2800">
                <a:solidFill>
                  <a:srgbClr val="FFFFFF"/>
                </a:solidFill>
                <a:latin typeface="Impact" pitchFamily="34" charset="0"/>
              </a:endParaRPr>
            </a:p>
          </p:txBody>
        </p:sp>
      </p:grpSp>
      <p:grpSp>
        <p:nvGrpSpPr>
          <p:cNvPr id="58" name="组合 15"/>
          <p:cNvGrpSpPr>
            <a:grpSpLocks/>
          </p:cNvGrpSpPr>
          <p:nvPr/>
        </p:nvGrpSpPr>
        <p:grpSpPr bwMode="auto">
          <a:xfrm>
            <a:off x="4803154" y="1983061"/>
            <a:ext cx="1773238" cy="1609725"/>
            <a:chOff x="0" y="0"/>
            <a:chExt cx="1773781" cy="1609411"/>
          </a:xfrm>
        </p:grpSpPr>
        <p:grpSp>
          <p:nvGrpSpPr>
            <p:cNvPr id="59" name="组合 16"/>
            <p:cNvGrpSpPr>
              <a:grpSpLocks/>
            </p:cNvGrpSpPr>
            <p:nvPr/>
          </p:nvGrpSpPr>
          <p:grpSpPr bwMode="auto">
            <a:xfrm>
              <a:off x="0" y="0"/>
              <a:ext cx="1773781" cy="1609411"/>
              <a:chOff x="0" y="0"/>
              <a:chExt cx="1773781" cy="1609411"/>
            </a:xfrm>
          </p:grpSpPr>
          <p:sp>
            <p:nvSpPr>
              <p:cNvPr id="61" name="右箭头 55"/>
              <p:cNvSpPr>
                <a:spLocks/>
              </p:cNvSpPr>
              <p:nvPr/>
            </p:nvSpPr>
            <p:spPr bwMode="auto">
              <a:xfrm>
                <a:off x="102604" y="362687"/>
                <a:ext cx="1671177" cy="911035"/>
              </a:xfrm>
              <a:custGeom>
                <a:avLst/>
                <a:gdLst>
                  <a:gd name="T0" fmla="*/ 3880 w 1671177"/>
                  <a:gd name="T1" fmla="*/ 0 h 911035"/>
                  <a:gd name="T2" fmla="*/ 1322002 w 1671177"/>
                  <a:gd name="T3" fmla="*/ 0 h 911035"/>
                  <a:gd name="T4" fmla="*/ 1577267 w 1671177"/>
                  <a:gd name="T5" fmla="*/ 260936 h 911035"/>
                  <a:gd name="T6" fmla="*/ 1589104 w 1671177"/>
                  <a:gd name="T7" fmla="*/ 624038 h 911035"/>
                  <a:gd name="T8" fmla="*/ 1297607 w 1671177"/>
                  <a:gd name="T9" fmla="*/ 911035 h 911035"/>
                  <a:gd name="T10" fmla="*/ 609562 w 1671177"/>
                  <a:gd name="T11" fmla="*/ 911035 h 911035"/>
                  <a:gd name="T12" fmla="*/ 582967 w 1671177"/>
                  <a:gd name="T13" fmla="*/ 909006 h 911035"/>
                  <a:gd name="T14" fmla="*/ 0 w 1671177"/>
                  <a:gd name="T15" fmla="*/ 908746 h 911035"/>
                  <a:gd name="T16" fmla="*/ 266330 w 1671177"/>
                  <a:gd name="T17" fmla="*/ 630839 h 911035"/>
                  <a:gd name="T18" fmla="*/ 287045 w 1671177"/>
                  <a:gd name="T19" fmla="*/ 287570 h 911035"/>
                  <a:gd name="T20" fmla="*/ 3880 w 1671177"/>
                  <a:gd name="T21" fmla="*/ 0 h 91103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671177" h="911035">
                    <a:moveTo>
                      <a:pt x="3880" y="0"/>
                    </a:moveTo>
                    <a:lnTo>
                      <a:pt x="1322002" y="0"/>
                    </a:lnTo>
                    <a:lnTo>
                      <a:pt x="1577267" y="260936"/>
                    </a:lnTo>
                    <a:cubicBezTo>
                      <a:pt x="1720296" y="408603"/>
                      <a:pt x="1679854" y="514841"/>
                      <a:pt x="1589104" y="624038"/>
                    </a:cubicBezTo>
                    <a:lnTo>
                      <a:pt x="1297607" y="911035"/>
                    </a:lnTo>
                    <a:lnTo>
                      <a:pt x="609562" y="911035"/>
                    </a:lnTo>
                    <a:cubicBezTo>
                      <a:pt x="601030" y="909370"/>
                      <a:pt x="592146" y="909088"/>
                      <a:pt x="582967" y="909006"/>
                    </a:cubicBezTo>
                    <a:lnTo>
                      <a:pt x="0" y="908746"/>
                    </a:lnTo>
                    <a:lnTo>
                      <a:pt x="266330" y="630839"/>
                    </a:lnTo>
                    <a:cubicBezTo>
                      <a:pt x="347215" y="528253"/>
                      <a:pt x="398509" y="416789"/>
                      <a:pt x="287045" y="287570"/>
                    </a:cubicBezTo>
                    <a:lnTo>
                      <a:pt x="3880" y="0"/>
                    </a:lnTo>
                    <a:close/>
                  </a:path>
                </a:pathLst>
              </a:custGeom>
              <a:solidFill>
                <a:schemeClr val="tx1">
                  <a:alpha val="14902"/>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62" name="右箭头 55"/>
              <p:cNvSpPr>
                <a:spLocks/>
              </p:cNvSpPr>
              <p:nvPr/>
            </p:nvSpPr>
            <p:spPr bwMode="auto">
              <a:xfrm>
                <a:off x="0" y="0"/>
                <a:ext cx="1671177" cy="1609411"/>
              </a:xfrm>
              <a:custGeom>
                <a:avLst/>
                <a:gdLst>
                  <a:gd name="T0" fmla="*/ 0 w 1671177"/>
                  <a:gd name="T1" fmla="*/ 354510 h 1609411"/>
                  <a:gd name="T2" fmla="*/ 556334 w 1671177"/>
                  <a:gd name="T3" fmla="*/ 353057 h 1609411"/>
                  <a:gd name="T4" fmla="*/ 850996 w 1671177"/>
                  <a:gd name="T5" fmla="*/ 94099 h 1609411"/>
                  <a:gd name="T6" fmla="*/ 1004876 w 1671177"/>
                  <a:gd name="T7" fmla="*/ 34278 h 1609411"/>
                  <a:gd name="T8" fmla="*/ 1577267 w 1671177"/>
                  <a:gd name="T9" fmla="*/ 619386 h 1609411"/>
                  <a:gd name="T10" fmla="*/ 1589104 w 1671177"/>
                  <a:gd name="T11" fmla="*/ 982488 h 1609411"/>
                  <a:gd name="T12" fmla="*/ 1013753 w 1671177"/>
                  <a:gd name="T13" fmla="*/ 1548957 h 1609411"/>
                  <a:gd name="T14" fmla="*/ 853956 w 1671177"/>
                  <a:gd name="T15" fmla="*/ 1495056 h 1609411"/>
                  <a:gd name="T16" fmla="*/ 582967 w 1671177"/>
                  <a:gd name="T17" fmla="*/ 1267456 h 1609411"/>
                  <a:gd name="T18" fmla="*/ 0 w 1671177"/>
                  <a:gd name="T19" fmla="*/ 1267196 h 1609411"/>
                  <a:gd name="T20" fmla="*/ 266330 w 1671177"/>
                  <a:gd name="T21" fmla="*/ 989289 h 1609411"/>
                  <a:gd name="T22" fmla="*/ 287045 w 1671177"/>
                  <a:gd name="T23" fmla="*/ 646020 h 1609411"/>
                  <a:gd name="T24" fmla="*/ 0 w 1671177"/>
                  <a:gd name="T25" fmla="*/ 354510 h 160941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671177" h="1609411">
                    <a:moveTo>
                      <a:pt x="0" y="354510"/>
                    </a:moveTo>
                    <a:lnTo>
                      <a:pt x="556334" y="353057"/>
                    </a:lnTo>
                    <a:cubicBezTo>
                      <a:pt x="746291" y="355515"/>
                      <a:pt x="856347" y="257358"/>
                      <a:pt x="850996" y="94099"/>
                    </a:cubicBezTo>
                    <a:cubicBezTo>
                      <a:pt x="849023" y="-2780"/>
                      <a:pt x="929910" y="-28640"/>
                      <a:pt x="1004876" y="34278"/>
                    </a:cubicBezTo>
                    <a:lnTo>
                      <a:pt x="1577267" y="619386"/>
                    </a:lnTo>
                    <a:cubicBezTo>
                      <a:pt x="1720296" y="767053"/>
                      <a:pt x="1679854" y="873291"/>
                      <a:pt x="1589104" y="982488"/>
                    </a:cubicBezTo>
                    <a:lnTo>
                      <a:pt x="1013753" y="1548957"/>
                    </a:lnTo>
                    <a:cubicBezTo>
                      <a:pt x="927935" y="1643440"/>
                      <a:pt x="868752" y="1628432"/>
                      <a:pt x="853956" y="1495056"/>
                    </a:cubicBezTo>
                    <a:cubicBezTo>
                      <a:pt x="849443" y="1377760"/>
                      <a:pt x="794625" y="1269343"/>
                      <a:pt x="582967" y="1267456"/>
                    </a:cubicBezTo>
                    <a:lnTo>
                      <a:pt x="0" y="1267196"/>
                    </a:lnTo>
                    <a:lnTo>
                      <a:pt x="266330" y="989289"/>
                    </a:lnTo>
                    <a:cubicBezTo>
                      <a:pt x="347215" y="886703"/>
                      <a:pt x="398509" y="775239"/>
                      <a:pt x="287045" y="646020"/>
                    </a:cubicBezTo>
                    <a:lnTo>
                      <a:pt x="0" y="354510"/>
                    </a:lnTo>
                    <a:close/>
                  </a:path>
                </a:pathLst>
              </a:custGeom>
              <a:solidFill>
                <a:srgbClr val="FF339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grpSp>
        <p:sp>
          <p:nvSpPr>
            <p:cNvPr id="60" name="TextBox 17"/>
            <p:cNvSpPr txBox="1">
              <a:spLocks noChangeArrowheads="1"/>
            </p:cNvSpPr>
            <p:nvPr/>
          </p:nvSpPr>
          <p:spPr bwMode="auto">
            <a:xfrm>
              <a:off x="681551" y="543095"/>
              <a:ext cx="55656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r>
                <a:rPr lang="en-US" altLang="zh-CN" sz="2800">
                  <a:solidFill>
                    <a:srgbClr val="FFFFFF"/>
                  </a:solidFill>
                  <a:latin typeface="Impact" pitchFamily="34" charset="0"/>
                </a:rPr>
                <a:t>04</a:t>
              </a:r>
              <a:endParaRPr lang="zh-CN" altLang="en-US" sz="2800">
                <a:solidFill>
                  <a:srgbClr val="FFFFFF"/>
                </a:solidFill>
                <a:latin typeface="Impact" pitchFamily="34" charset="0"/>
              </a:endParaRPr>
            </a:p>
          </p:txBody>
        </p:sp>
      </p:grpSp>
      <p:grpSp>
        <p:nvGrpSpPr>
          <p:cNvPr id="63" name="组合 20"/>
          <p:cNvGrpSpPr>
            <a:grpSpLocks/>
          </p:cNvGrpSpPr>
          <p:nvPr/>
        </p:nvGrpSpPr>
        <p:grpSpPr bwMode="auto">
          <a:xfrm>
            <a:off x="3588717" y="1983061"/>
            <a:ext cx="1773237" cy="1609725"/>
            <a:chOff x="0" y="0"/>
            <a:chExt cx="1773781" cy="1609411"/>
          </a:xfrm>
        </p:grpSpPr>
        <p:grpSp>
          <p:nvGrpSpPr>
            <p:cNvPr id="64" name="组合 21"/>
            <p:cNvGrpSpPr>
              <a:grpSpLocks/>
            </p:cNvGrpSpPr>
            <p:nvPr/>
          </p:nvGrpSpPr>
          <p:grpSpPr bwMode="auto">
            <a:xfrm>
              <a:off x="0" y="0"/>
              <a:ext cx="1773781" cy="1609411"/>
              <a:chOff x="0" y="0"/>
              <a:chExt cx="1773781" cy="1609411"/>
            </a:xfrm>
          </p:grpSpPr>
          <p:sp>
            <p:nvSpPr>
              <p:cNvPr id="66" name="右箭头 55"/>
              <p:cNvSpPr>
                <a:spLocks/>
              </p:cNvSpPr>
              <p:nvPr/>
            </p:nvSpPr>
            <p:spPr bwMode="auto">
              <a:xfrm>
                <a:off x="102604" y="362687"/>
                <a:ext cx="1671177" cy="911035"/>
              </a:xfrm>
              <a:custGeom>
                <a:avLst/>
                <a:gdLst>
                  <a:gd name="T0" fmla="*/ 3880 w 1671177"/>
                  <a:gd name="T1" fmla="*/ 0 h 911035"/>
                  <a:gd name="T2" fmla="*/ 1322002 w 1671177"/>
                  <a:gd name="T3" fmla="*/ 0 h 911035"/>
                  <a:gd name="T4" fmla="*/ 1577267 w 1671177"/>
                  <a:gd name="T5" fmla="*/ 260936 h 911035"/>
                  <a:gd name="T6" fmla="*/ 1589104 w 1671177"/>
                  <a:gd name="T7" fmla="*/ 624038 h 911035"/>
                  <a:gd name="T8" fmla="*/ 1297607 w 1671177"/>
                  <a:gd name="T9" fmla="*/ 911035 h 911035"/>
                  <a:gd name="T10" fmla="*/ 609562 w 1671177"/>
                  <a:gd name="T11" fmla="*/ 911035 h 911035"/>
                  <a:gd name="T12" fmla="*/ 582967 w 1671177"/>
                  <a:gd name="T13" fmla="*/ 909006 h 911035"/>
                  <a:gd name="T14" fmla="*/ 0 w 1671177"/>
                  <a:gd name="T15" fmla="*/ 908746 h 911035"/>
                  <a:gd name="T16" fmla="*/ 266330 w 1671177"/>
                  <a:gd name="T17" fmla="*/ 630839 h 911035"/>
                  <a:gd name="T18" fmla="*/ 287045 w 1671177"/>
                  <a:gd name="T19" fmla="*/ 287570 h 911035"/>
                  <a:gd name="T20" fmla="*/ 3880 w 1671177"/>
                  <a:gd name="T21" fmla="*/ 0 h 91103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671177" h="911035">
                    <a:moveTo>
                      <a:pt x="3880" y="0"/>
                    </a:moveTo>
                    <a:lnTo>
                      <a:pt x="1322002" y="0"/>
                    </a:lnTo>
                    <a:lnTo>
                      <a:pt x="1577267" y="260936"/>
                    </a:lnTo>
                    <a:cubicBezTo>
                      <a:pt x="1720296" y="408603"/>
                      <a:pt x="1679854" y="514841"/>
                      <a:pt x="1589104" y="624038"/>
                    </a:cubicBezTo>
                    <a:lnTo>
                      <a:pt x="1297607" y="911035"/>
                    </a:lnTo>
                    <a:lnTo>
                      <a:pt x="609562" y="911035"/>
                    </a:lnTo>
                    <a:cubicBezTo>
                      <a:pt x="601030" y="909370"/>
                      <a:pt x="592146" y="909088"/>
                      <a:pt x="582967" y="909006"/>
                    </a:cubicBezTo>
                    <a:lnTo>
                      <a:pt x="0" y="908746"/>
                    </a:lnTo>
                    <a:lnTo>
                      <a:pt x="266330" y="630839"/>
                    </a:lnTo>
                    <a:cubicBezTo>
                      <a:pt x="347215" y="528253"/>
                      <a:pt x="398509" y="416789"/>
                      <a:pt x="287045" y="287570"/>
                    </a:cubicBezTo>
                    <a:lnTo>
                      <a:pt x="3880" y="0"/>
                    </a:lnTo>
                    <a:close/>
                  </a:path>
                </a:pathLst>
              </a:custGeom>
              <a:solidFill>
                <a:schemeClr val="tx1">
                  <a:alpha val="14902"/>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67" name="右箭头 55"/>
              <p:cNvSpPr>
                <a:spLocks/>
              </p:cNvSpPr>
              <p:nvPr/>
            </p:nvSpPr>
            <p:spPr bwMode="auto">
              <a:xfrm>
                <a:off x="0" y="0"/>
                <a:ext cx="1671177" cy="1609411"/>
              </a:xfrm>
              <a:custGeom>
                <a:avLst/>
                <a:gdLst>
                  <a:gd name="T0" fmla="*/ 0 w 1671177"/>
                  <a:gd name="T1" fmla="*/ 354510 h 1609411"/>
                  <a:gd name="T2" fmla="*/ 556334 w 1671177"/>
                  <a:gd name="T3" fmla="*/ 353057 h 1609411"/>
                  <a:gd name="T4" fmla="*/ 850996 w 1671177"/>
                  <a:gd name="T5" fmla="*/ 94099 h 1609411"/>
                  <a:gd name="T6" fmla="*/ 1004876 w 1671177"/>
                  <a:gd name="T7" fmla="*/ 34278 h 1609411"/>
                  <a:gd name="T8" fmla="*/ 1577267 w 1671177"/>
                  <a:gd name="T9" fmla="*/ 619386 h 1609411"/>
                  <a:gd name="T10" fmla="*/ 1589104 w 1671177"/>
                  <a:gd name="T11" fmla="*/ 982488 h 1609411"/>
                  <a:gd name="T12" fmla="*/ 1013753 w 1671177"/>
                  <a:gd name="T13" fmla="*/ 1548957 h 1609411"/>
                  <a:gd name="T14" fmla="*/ 853956 w 1671177"/>
                  <a:gd name="T15" fmla="*/ 1495056 h 1609411"/>
                  <a:gd name="T16" fmla="*/ 582967 w 1671177"/>
                  <a:gd name="T17" fmla="*/ 1267456 h 1609411"/>
                  <a:gd name="T18" fmla="*/ 0 w 1671177"/>
                  <a:gd name="T19" fmla="*/ 1267196 h 1609411"/>
                  <a:gd name="T20" fmla="*/ 266330 w 1671177"/>
                  <a:gd name="T21" fmla="*/ 989289 h 1609411"/>
                  <a:gd name="T22" fmla="*/ 287045 w 1671177"/>
                  <a:gd name="T23" fmla="*/ 646020 h 1609411"/>
                  <a:gd name="T24" fmla="*/ 0 w 1671177"/>
                  <a:gd name="T25" fmla="*/ 354510 h 160941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671177" h="1609411">
                    <a:moveTo>
                      <a:pt x="0" y="354510"/>
                    </a:moveTo>
                    <a:lnTo>
                      <a:pt x="556334" y="353057"/>
                    </a:lnTo>
                    <a:cubicBezTo>
                      <a:pt x="746291" y="355515"/>
                      <a:pt x="856347" y="257358"/>
                      <a:pt x="850996" y="94099"/>
                    </a:cubicBezTo>
                    <a:cubicBezTo>
                      <a:pt x="849023" y="-2780"/>
                      <a:pt x="929910" y="-28640"/>
                      <a:pt x="1004876" y="34278"/>
                    </a:cubicBezTo>
                    <a:lnTo>
                      <a:pt x="1577267" y="619386"/>
                    </a:lnTo>
                    <a:cubicBezTo>
                      <a:pt x="1720296" y="767053"/>
                      <a:pt x="1679854" y="873291"/>
                      <a:pt x="1589104" y="982488"/>
                    </a:cubicBezTo>
                    <a:lnTo>
                      <a:pt x="1013753" y="1548957"/>
                    </a:lnTo>
                    <a:cubicBezTo>
                      <a:pt x="927935" y="1643440"/>
                      <a:pt x="868752" y="1628432"/>
                      <a:pt x="853956" y="1495056"/>
                    </a:cubicBezTo>
                    <a:cubicBezTo>
                      <a:pt x="849443" y="1377760"/>
                      <a:pt x="794625" y="1269343"/>
                      <a:pt x="582967" y="1267456"/>
                    </a:cubicBezTo>
                    <a:lnTo>
                      <a:pt x="0" y="1267196"/>
                    </a:lnTo>
                    <a:lnTo>
                      <a:pt x="266330" y="989289"/>
                    </a:lnTo>
                    <a:cubicBezTo>
                      <a:pt x="347215" y="886703"/>
                      <a:pt x="398509" y="775239"/>
                      <a:pt x="287045" y="646020"/>
                    </a:cubicBezTo>
                    <a:lnTo>
                      <a:pt x="0" y="354510"/>
                    </a:ln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grpSp>
        <p:sp>
          <p:nvSpPr>
            <p:cNvPr id="65" name="TextBox 22"/>
            <p:cNvSpPr txBox="1">
              <a:spLocks noChangeArrowheads="1"/>
            </p:cNvSpPr>
            <p:nvPr/>
          </p:nvSpPr>
          <p:spPr bwMode="auto">
            <a:xfrm>
              <a:off x="681551" y="543095"/>
              <a:ext cx="56778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r>
                <a:rPr lang="en-US" altLang="zh-CN" sz="2800">
                  <a:solidFill>
                    <a:srgbClr val="FFFFFF"/>
                  </a:solidFill>
                  <a:latin typeface="Impact" pitchFamily="34" charset="0"/>
                </a:rPr>
                <a:t>03</a:t>
              </a:r>
              <a:endParaRPr lang="zh-CN" altLang="en-US" sz="2800">
                <a:solidFill>
                  <a:srgbClr val="FFFFFF"/>
                </a:solidFill>
                <a:latin typeface="Impact" pitchFamily="34" charset="0"/>
              </a:endParaRPr>
            </a:p>
          </p:txBody>
        </p:sp>
      </p:grpSp>
      <p:grpSp>
        <p:nvGrpSpPr>
          <p:cNvPr id="68" name="组合 25"/>
          <p:cNvGrpSpPr>
            <a:grpSpLocks/>
          </p:cNvGrpSpPr>
          <p:nvPr/>
        </p:nvGrpSpPr>
        <p:grpSpPr bwMode="auto">
          <a:xfrm>
            <a:off x="2374279" y="1983061"/>
            <a:ext cx="1773238" cy="1609725"/>
            <a:chOff x="0" y="0"/>
            <a:chExt cx="1773781" cy="1609411"/>
          </a:xfrm>
        </p:grpSpPr>
        <p:grpSp>
          <p:nvGrpSpPr>
            <p:cNvPr id="69" name="组合 26"/>
            <p:cNvGrpSpPr>
              <a:grpSpLocks/>
            </p:cNvGrpSpPr>
            <p:nvPr/>
          </p:nvGrpSpPr>
          <p:grpSpPr bwMode="auto">
            <a:xfrm>
              <a:off x="0" y="0"/>
              <a:ext cx="1773781" cy="1609411"/>
              <a:chOff x="0" y="0"/>
              <a:chExt cx="1773781" cy="1609411"/>
            </a:xfrm>
          </p:grpSpPr>
          <p:sp>
            <p:nvSpPr>
              <p:cNvPr id="71" name="右箭头 55"/>
              <p:cNvSpPr>
                <a:spLocks/>
              </p:cNvSpPr>
              <p:nvPr/>
            </p:nvSpPr>
            <p:spPr bwMode="auto">
              <a:xfrm>
                <a:off x="102604" y="362687"/>
                <a:ext cx="1671177" cy="911035"/>
              </a:xfrm>
              <a:custGeom>
                <a:avLst/>
                <a:gdLst>
                  <a:gd name="T0" fmla="*/ 3880 w 1671177"/>
                  <a:gd name="T1" fmla="*/ 0 h 911035"/>
                  <a:gd name="T2" fmla="*/ 1322002 w 1671177"/>
                  <a:gd name="T3" fmla="*/ 0 h 911035"/>
                  <a:gd name="T4" fmla="*/ 1577267 w 1671177"/>
                  <a:gd name="T5" fmla="*/ 260936 h 911035"/>
                  <a:gd name="T6" fmla="*/ 1589104 w 1671177"/>
                  <a:gd name="T7" fmla="*/ 624038 h 911035"/>
                  <a:gd name="T8" fmla="*/ 1297607 w 1671177"/>
                  <a:gd name="T9" fmla="*/ 911035 h 911035"/>
                  <a:gd name="T10" fmla="*/ 609562 w 1671177"/>
                  <a:gd name="T11" fmla="*/ 911035 h 911035"/>
                  <a:gd name="T12" fmla="*/ 582967 w 1671177"/>
                  <a:gd name="T13" fmla="*/ 909006 h 911035"/>
                  <a:gd name="T14" fmla="*/ 0 w 1671177"/>
                  <a:gd name="T15" fmla="*/ 908746 h 911035"/>
                  <a:gd name="T16" fmla="*/ 266330 w 1671177"/>
                  <a:gd name="T17" fmla="*/ 630839 h 911035"/>
                  <a:gd name="T18" fmla="*/ 287045 w 1671177"/>
                  <a:gd name="T19" fmla="*/ 287570 h 911035"/>
                  <a:gd name="T20" fmla="*/ 3880 w 1671177"/>
                  <a:gd name="T21" fmla="*/ 0 h 91103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671177" h="911035">
                    <a:moveTo>
                      <a:pt x="3880" y="0"/>
                    </a:moveTo>
                    <a:lnTo>
                      <a:pt x="1322002" y="0"/>
                    </a:lnTo>
                    <a:lnTo>
                      <a:pt x="1577267" y="260936"/>
                    </a:lnTo>
                    <a:cubicBezTo>
                      <a:pt x="1720296" y="408603"/>
                      <a:pt x="1679854" y="514841"/>
                      <a:pt x="1589104" y="624038"/>
                    </a:cubicBezTo>
                    <a:lnTo>
                      <a:pt x="1297607" y="911035"/>
                    </a:lnTo>
                    <a:lnTo>
                      <a:pt x="609562" y="911035"/>
                    </a:lnTo>
                    <a:cubicBezTo>
                      <a:pt x="601030" y="909370"/>
                      <a:pt x="592146" y="909088"/>
                      <a:pt x="582967" y="909006"/>
                    </a:cubicBezTo>
                    <a:lnTo>
                      <a:pt x="0" y="908746"/>
                    </a:lnTo>
                    <a:lnTo>
                      <a:pt x="266330" y="630839"/>
                    </a:lnTo>
                    <a:cubicBezTo>
                      <a:pt x="347215" y="528253"/>
                      <a:pt x="398509" y="416789"/>
                      <a:pt x="287045" y="287570"/>
                    </a:cubicBezTo>
                    <a:lnTo>
                      <a:pt x="3880" y="0"/>
                    </a:lnTo>
                    <a:close/>
                  </a:path>
                </a:pathLst>
              </a:custGeom>
              <a:solidFill>
                <a:schemeClr val="tx1">
                  <a:alpha val="14902"/>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72" name="右箭头 55"/>
              <p:cNvSpPr>
                <a:spLocks/>
              </p:cNvSpPr>
              <p:nvPr/>
            </p:nvSpPr>
            <p:spPr bwMode="auto">
              <a:xfrm>
                <a:off x="0" y="0"/>
                <a:ext cx="1671177" cy="1609411"/>
              </a:xfrm>
              <a:custGeom>
                <a:avLst/>
                <a:gdLst>
                  <a:gd name="T0" fmla="*/ 0 w 1671177"/>
                  <a:gd name="T1" fmla="*/ 354510 h 1609411"/>
                  <a:gd name="T2" fmla="*/ 556334 w 1671177"/>
                  <a:gd name="T3" fmla="*/ 353057 h 1609411"/>
                  <a:gd name="T4" fmla="*/ 850996 w 1671177"/>
                  <a:gd name="T5" fmla="*/ 94099 h 1609411"/>
                  <a:gd name="T6" fmla="*/ 1004876 w 1671177"/>
                  <a:gd name="T7" fmla="*/ 34278 h 1609411"/>
                  <a:gd name="T8" fmla="*/ 1577267 w 1671177"/>
                  <a:gd name="T9" fmla="*/ 619386 h 1609411"/>
                  <a:gd name="T10" fmla="*/ 1589104 w 1671177"/>
                  <a:gd name="T11" fmla="*/ 982488 h 1609411"/>
                  <a:gd name="T12" fmla="*/ 1013753 w 1671177"/>
                  <a:gd name="T13" fmla="*/ 1548957 h 1609411"/>
                  <a:gd name="T14" fmla="*/ 853956 w 1671177"/>
                  <a:gd name="T15" fmla="*/ 1495056 h 1609411"/>
                  <a:gd name="T16" fmla="*/ 582967 w 1671177"/>
                  <a:gd name="T17" fmla="*/ 1267456 h 1609411"/>
                  <a:gd name="T18" fmla="*/ 0 w 1671177"/>
                  <a:gd name="T19" fmla="*/ 1267196 h 1609411"/>
                  <a:gd name="T20" fmla="*/ 266330 w 1671177"/>
                  <a:gd name="T21" fmla="*/ 989289 h 1609411"/>
                  <a:gd name="T22" fmla="*/ 287045 w 1671177"/>
                  <a:gd name="T23" fmla="*/ 646020 h 1609411"/>
                  <a:gd name="T24" fmla="*/ 0 w 1671177"/>
                  <a:gd name="T25" fmla="*/ 354510 h 160941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671177" h="1609411">
                    <a:moveTo>
                      <a:pt x="0" y="354510"/>
                    </a:moveTo>
                    <a:lnTo>
                      <a:pt x="556334" y="353057"/>
                    </a:lnTo>
                    <a:cubicBezTo>
                      <a:pt x="746291" y="355515"/>
                      <a:pt x="856347" y="257358"/>
                      <a:pt x="850996" y="94099"/>
                    </a:cubicBezTo>
                    <a:cubicBezTo>
                      <a:pt x="849023" y="-2780"/>
                      <a:pt x="929910" y="-28640"/>
                      <a:pt x="1004876" y="34278"/>
                    </a:cubicBezTo>
                    <a:lnTo>
                      <a:pt x="1577267" y="619386"/>
                    </a:lnTo>
                    <a:cubicBezTo>
                      <a:pt x="1720296" y="767053"/>
                      <a:pt x="1679854" y="873291"/>
                      <a:pt x="1589104" y="982488"/>
                    </a:cubicBezTo>
                    <a:lnTo>
                      <a:pt x="1013753" y="1548957"/>
                    </a:lnTo>
                    <a:cubicBezTo>
                      <a:pt x="927935" y="1643440"/>
                      <a:pt x="868752" y="1628432"/>
                      <a:pt x="853956" y="1495056"/>
                    </a:cubicBezTo>
                    <a:cubicBezTo>
                      <a:pt x="849443" y="1377760"/>
                      <a:pt x="794625" y="1269343"/>
                      <a:pt x="582967" y="1267456"/>
                    </a:cubicBezTo>
                    <a:lnTo>
                      <a:pt x="0" y="1267196"/>
                    </a:lnTo>
                    <a:lnTo>
                      <a:pt x="266330" y="989289"/>
                    </a:lnTo>
                    <a:cubicBezTo>
                      <a:pt x="347215" y="886703"/>
                      <a:pt x="398509" y="775239"/>
                      <a:pt x="287045" y="646020"/>
                    </a:cubicBezTo>
                    <a:lnTo>
                      <a:pt x="0" y="354510"/>
                    </a:lnTo>
                    <a:close/>
                  </a:path>
                </a:pathLst>
              </a:custGeom>
              <a:solidFill>
                <a:srgbClr val="FF339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grpSp>
        <p:sp>
          <p:nvSpPr>
            <p:cNvPr id="70" name="TextBox 27"/>
            <p:cNvSpPr txBox="1">
              <a:spLocks noChangeArrowheads="1"/>
            </p:cNvSpPr>
            <p:nvPr/>
          </p:nvSpPr>
          <p:spPr bwMode="auto">
            <a:xfrm>
              <a:off x="681551" y="543095"/>
              <a:ext cx="55656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r>
                <a:rPr lang="en-US" altLang="zh-CN" sz="2800">
                  <a:solidFill>
                    <a:srgbClr val="FFFFFF"/>
                  </a:solidFill>
                  <a:latin typeface="Impact" pitchFamily="34" charset="0"/>
                </a:rPr>
                <a:t>02</a:t>
              </a:r>
              <a:endParaRPr lang="zh-CN" altLang="en-US" sz="2800">
                <a:solidFill>
                  <a:srgbClr val="FFFFFF"/>
                </a:solidFill>
                <a:latin typeface="Impact" pitchFamily="34" charset="0"/>
              </a:endParaRPr>
            </a:p>
          </p:txBody>
        </p:sp>
      </p:grpSp>
      <p:grpSp>
        <p:nvGrpSpPr>
          <p:cNvPr id="73" name="组合 31"/>
          <p:cNvGrpSpPr>
            <a:grpSpLocks/>
          </p:cNvGrpSpPr>
          <p:nvPr/>
        </p:nvGrpSpPr>
        <p:grpSpPr bwMode="auto">
          <a:xfrm>
            <a:off x="1159842" y="1983061"/>
            <a:ext cx="1774825" cy="1609725"/>
            <a:chOff x="0" y="0"/>
            <a:chExt cx="1773781" cy="1609411"/>
          </a:xfrm>
        </p:grpSpPr>
        <p:grpSp>
          <p:nvGrpSpPr>
            <p:cNvPr id="74" name="组合 32"/>
            <p:cNvGrpSpPr>
              <a:grpSpLocks/>
            </p:cNvGrpSpPr>
            <p:nvPr/>
          </p:nvGrpSpPr>
          <p:grpSpPr bwMode="auto">
            <a:xfrm>
              <a:off x="0" y="0"/>
              <a:ext cx="1773781" cy="1609411"/>
              <a:chOff x="0" y="0"/>
              <a:chExt cx="1773781" cy="1609411"/>
            </a:xfrm>
          </p:grpSpPr>
          <p:sp>
            <p:nvSpPr>
              <p:cNvPr id="76" name="右箭头 55"/>
              <p:cNvSpPr>
                <a:spLocks/>
              </p:cNvSpPr>
              <p:nvPr/>
            </p:nvSpPr>
            <p:spPr bwMode="auto">
              <a:xfrm>
                <a:off x="102604" y="362687"/>
                <a:ext cx="1671177" cy="911035"/>
              </a:xfrm>
              <a:custGeom>
                <a:avLst/>
                <a:gdLst>
                  <a:gd name="T0" fmla="*/ 3880 w 1671177"/>
                  <a:gd name="T1" fmla="*/ 0 h 911035"/>
                  <a:gd name="T2" fmla="*/ 1322002 w 1671177"/>
                  <a:gd name="T3" fmla="*/ 0 h 911035"/>
                  <a:gd name="T4" fmla="*/ 1577267 w 1671177"/>
                  <a:gd name="T5" fmla="*/ 260936 h 911035"/>
                  <a:gd name="T6" fmla="*/ 1589104 w 1671177"/>
                  <a:gd name="T7" fmla="*/ 624038 h 911035"/>
                  <a:gd name="T8" fmla="*/ 1297607 w 1671177"/>
                  <a:gd name="T9" fmla="*/ 911035 h 911035"/>
                  <a:gd name="T10" fmla="*/ 609562 w 1671177"/>
                  <a:gd name="T11" fmla="*/ 911035 h 911035"/>
                  <a:gd name="T12" fmla="*/ 582967 w 1671177"/>
                  <a:gd name="T13" fmla="*/ 909006 h 911035"/>
                  <a:gd name="T14" fmla="*/ 0 w 1671177"/>
                  <a:gd name="T15" fmla="*/ 908746 h 911035"/>
                  <a:gd name="T16" fmla="*/ 266330 w 1671177"/>
                  <a:gd name="T17" fmla="*/ 630839 h 911035"/>
                  <a:gd name="T18" fmla="*/ 287045 w 1671177"/>
                  <a:gd name="T19" fmla="*/ 287570 h 911035"/>
                  <a:gd name="T20" fmla="*/ 3880 w 1671177"/>
                  <a:gd name="T21" fmla="*/ 0 h 91103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671177" h="911035">
                    <a:moveTo>
                      <a:pt x="3880" y="0"/>
                    </a:moveTo>
                    <a:lnTo>
                      <a:pt x="1322002" y="0"/>
                    </a:lnTo>
                    <a:lnTo>
                      <a:pt x="1577267" y="260936"/>
                    </a:lnTo>
                    <a:cubicBezTo>
                      <a:pt x="1720296" y="408603"/>
                      <a:pt x="1679854" y="514841"/>
                      <a:pt x="1589104" y="624038"/>
                    </a:cubicBezTo>
                    <a:lnTo>
                      <a:pt x="1297607" y="911035"/>
                    </a:lnTo>
                    <a:lnTo>
                      <a:pt x="609562" y="911035"/>
                    </a:lnTo>
                    <a:cubicBezTo>
                      <a:pt x="601030" y="909370"/>
                      <a:pt x="592146" y="909088"/>
                      <a:pt x="582967" y="909006"/>
                    </a:cubicBezTo>
                    <a:lnTo>
                      <a:pt x="0" y="908746"/>
                    </a:lnTo>
                    <a:lnTo>
                      <a:pt x="266330" y="630839"/>
                    </a:lnTo>
                    <a:cubicBezTo>
                      <a:pt x="347215" y="528253"/>
                      <a:pt x="398509" y="416789"/>
                      <a:pt x="287045" y="287570"/>
                    </a:cubicBezTo>
                    <a:lnTo>
                      <a:pt x="3880" y="0"/>
                    </a:lnTo>
                    <a:close/>
                  </a:path>
                </a:pathLst>
              </a:custGeom>
              <a:solidFill>
                <a:schemeClr val="tx1">
                  <a:alpha val="14902"/>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77" name="右箭头 55"/>
              <p:cNvSpPr>
                <a:spLocks/>
              </p:cNvSpPr>
              <p:nvPr/>
            </p:nvSpPr>
            <p:spPr bwMode="auto">
              <a:xfrm>
                <a:off x="0" y="0"/>
                <a:ext cx="1671177" cy="1609411"/>
              </a:xfrm>
              <a:custGeom>
                <a:avLst/>
                <a:gdLst>
                  <a:gd name="T0" fmla="*/ 0 w 1671177"/>
                  <a:gd name="T1" fmla="*/ 354510 h 1609411"/>
                  <a:gd name="T2" fmla="*/ 556334 w 1671177"/>
                  <a:gd name="T3" fmla="*/ 353057 h 1609411"/>
                  <a:gd name="T4" fmla="*/ 850996 w 1671177"/>
                  <a:gd name="T5" fmla="*/ 94099 h 1609411"/>
                  <a:gd name="T6" fmla="*/ 1004876 w 1671177"/>
                  <a:gd name="T7" fmla="*/ 34278 h 1609411"/>
                  <a:gd name="T8" fmla="*/ 1577267 w 1671177"/>
                  <a:gd name="T9" fmla="*/ 619386 h 1609411"/>
                  <a:gd name="T10" fmla="*/ 1589104 w 1671177"/>
                  <a:gd name="T11" fmla="*/ 982488 h 1609411"/>
                  <a:gd name="T12" fmla="*/ 1013753 w 1671177"/>
                  <a:gd name="T13" fmla="*/ 1548957 h 1609411"/>
                  <a:gd name="T14" fmla="*/ 853956 w 1671177"/>
                  <a:gd name="T15" fmla="*/ 1495056 h 1609411"/>
                  <a:gd name="T16" fmla="*/ 582967 w 1671177"/>
                  <a:gd name="T17" fmla="*/ 1267456 h 1609411"/>
                  <a:gd name="T18" fmla="*/ 0 w 1671177"/>
                  <a:gd name="T19" fmla="*/ 1267196 h 1609411"/>
                  <a:gd name="T20" fmla="*/ 266330 w 1671177"/>
                  <a:gd name="T21" fmla="*/ 989289 h 1609411"/>
                  <a:gd name="T22" fmla="*/ 287045 w 1671177"/>
                  <a:gd name="T23" fmla="*/ 646020 h 1609411"/>
                  <a:gd name="T24" fmla="*/ 0 w 1671177"/>
                  <a:gd name="T25" fmla="*/ 354510 h 160941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671177" h="1609411">
                    <a:moveTo>
                      <a:pt x="0" y="354510"/>
                    </a:moveTo>
                    <a:lnTo>
                      <a:pt x="556334" y="353057"/>
                    </a:lnTo>
                    <a:cubicBezTo>
                      <a:pt x="746291" y="355515"/>
                      <a:pt x="856347" y="257358"/>
                      <a:pt x="850996" y="94099"/>
                    </a:cubicBezTo>
                    <a:cubicBezTo>
                      <a:pt x="849023" y="-2780"/>
                      <a:pt x="929910" y="-28640"/>
                      <a:pt x="1004876" y="34278"/>
                    </a:cubicBezTo>
                    <a:lnTo>
                      <a:pt x="1577267" y="619386"/>
                    </a:lnTo>
                    <a:cubicBezTo>
                      <a:pt x="1720296" y="767053"/>
                      <a:pt x="1679854" y="873291"/>
                      <a:pt x="1589104" y="982488"/>
                    </a:cubicBezTo>
                    <a:lnTo>
                      <a:pt x="1013753" y="1548957"/>
                    </a:lnTo>
                    <a:cubicBezTo>
                      <a:pt x="927935" y="1643440"/>
                      <a:pt x="868752" y="1628432"/>
                      <a:pt x="853956" y="1495056"/>
                    </a:cubicBezTo>
                    <a:cubicBezTo>
                      <a:pt x="849443" y="1377760"/>
                      <a:pt x="794625" y="1269343"/>
                      <a:pt x="582967" y="1267456"/>
                    </a:cubicBezTo>
                    <a:lnTo>
                      <a:pt x="0" y="1267196"/>
                    </a:lnTo>
                    <a:lnTo>
                      <a:pt x="266330" y="989289"/>
                    </a:lnTo>
                    <a:cubicBezTo>
                      <a:pt x="347215" y="886703"/>
                      <a:pt x="398509" y="775239"/>
                      <a:pt x="287045" y="646020"/>
                    </a:cubicBezTo>
                    <a:lnTo>
                      <a:pt x="0" y="354510"/>
                    </a:lnTo>
                    <a:close/>
                  </a:path>
                </a:pathLst>
              </a:custGeom>
              <a:solidFill>
                <a:srgbClr val="FF339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grpSp>
        <p:sp>
          <p:nvSpPr>
            <p:cNvPr id="75" name="TextBox 33"/>
            <p:cNvSpPr txBox="1">
              <a:spLocks noChangeArrowheads="1"/>
            </p:cNvSpPr>
            <p:nvPr/>
          </p:nvSpPr>
          <p:spPr bwMode="auto">
            <a:xfrm>
              <a:off x="681551" y="543095"/>
              <a:ext cx="51328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r>
                <a:rPr lang="en-US" altLang="zh-CN" sz="2800">
                  <a:solidFill>
                    <a:srgbClr val="FFFFFF"/>
                  </a:solidFill>
                  <a:latin typeface="Impact" pitchFamily="34" charset="0"/>
                </a:rPr>
                <a:t>01</a:t>
              </a:r>
              <a:endParaRPr lang="zh-CN" altLang="en-US" sz="2800">
                <a:solidFill>
                  <a:srgbClr val="FFFFFF"/>
                </a:solidFill>
                <a:latin typeface="Impact" pitchFamily="34" charset="0"/>
              </a:endParaRPr>
            </a:p>
          </p:txBody>
        </p:sp>
      </p:grpSp>
      <p:cxnSp>
        <p:nvCxnSpPr>
          <p:cNvPr id="78" name="直接连接符 36"/>
          <p:cNvCxnSpPr>
            <a:cxnSpLocks noChangeShapeType="1"/>
          </p:cNvCxnSpPr>
          <p:nvPr/>
        </p:nvCxnSpPr>
        <p:spPr bwMode="auto">
          <a:xfrm flipV="1">
            <a:off x="1520204" y="1263923"/>
            <a:ext cx="0" cy="874713"/>
          </a:xfrm>
          <a:prstGeom prst="line">
            <a:avLst/>
          </a:prstGeom>
          <a:noFill/>
          <a:ln w="6350">
            <a:solidFill>
              <a:srgbClr val="003860">
                <a:alpha val="98038"/>
              </a:srgbClr>
            </a:solidFill>
            <a:prstDash val="sysDash"/>
            <a:round/>
            <a:headEnd type="oval" w="med" len="med"/>
            <a:tailEnd type="oval" w="med" len="med"/>
          </a:ln>
          <a:extLst>
            <a:ext uri="{909E8E84-426E-40DD-AFC4-6F175D3DCCD1}">
              <a14:hiddenFill xmlns:a14="http://schemas.microsoft.com/office/drawing/2010/main">
                <a:noFill/>
              </a14:hiddenFill>
            </a:ext>
          </a:extLst>
        </p:spPr>
      </p:cxnSp>
      <p:sp>
        <p:nvSpPr>
          <p:cNvPr id="79" name="矩形 1"/>
          <p:cNvSpPr>
            <a:spLocks noChangeArrowheads="1"/>
          </p:cNvSpPr>
          <p:nvPr/>
        </p:nvSpPr>
        <p:spPr bwMode="auto">
          <a:xfrm>
            <a:off x="1631329" y="1203598"/>
            <a:ext cx="1893888"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a:r>
              <a:rPr lang="zh-CN" altLang="en-US" sz="1000">
                <a:solidFill>
                  <a:srgbClr val="595959"/>
                </a:solidFill>
                <a:latin typeface="微软雅黑" pitchFamily="34" charset="-122"/>
                <a:ea typeface="微软雅黑" pitchFamily="34" charset="-122"/>
              </a:rPr>
              <a:t>随着计算机技术的发展及印刷技术进步，平面设计在视觉感观领域的表现也越来越丰富这真正的对今天的平面设计的新。</a:t>
            </a:r>
          </a:p>
        </p:txBody>
      </p:sp>
      <p:cxnSp>
        <p:nvCxnSpPr>
          <p:cNvPr id="80" name="直接连接符 38"/>
          <p:cNvCxnSpPr>
            <a:cxnSpLocks noChangeShapeType="1"/>
          </p:cNvCxnSpPr>
          <p:nvPr/>
        </p:nvCxnSpPr>
        <p:spPr bwMode="auto">
          <a:xfrm flipV="1">
            <a:off x="2707654" y="3532461"/>
            <a:ext cx="0" cy="874712"/>
          </a:xfrm>
          <a:prstGeom prst="line">
            <a:avLst/>
          </a:prstGeom>
          <a:noFill/>
          <a:ln w="6350">
            <a:solidFill>
              <a:srgbClr val="003860">
                <a:alpha val="98038"/>
              </a:srgbClr>
            </a:solidFill>
            <a:prstDash val="sysDash"/>
            <a:round/>
            <a:headEnd type="oval" w="med" len="med"/>
            <a:tailEnd type="oval" w="med" len="med"/>
          </a:ln>
          <a:extLst>
            <a:ext uri="{909E8E84-426E-40DD-AFC4-6F175D3DCCD1}">
              <a14:hiddenFill xmlns:a14="http://schemas.microsoft.com/office/drawing/2010/main">
                <a:noFill/>
              </a14:hiddenFill>
            </a:ext>
          </a:extLst>
        </p:spPr>
      </p:cxnSp>
      <p:sp>
        <p:nvSpPr>
          <p:cNvPr id="81" name="矩形 1"/>
          <p:cNvSpPr>
            <a:spLocks noChangeArrowheads="1"/>
          </p:cNvSpPr>
          <p:nvPr/>
        </p:nvSpPr>
        <p:spPr bwMode="auto">
          <a:xfrm>
            <a:off x="2818779" y="3795986"/>
            <a:ext cx="1893888"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a:r>
              <a:rPr lang="zh-CN" altLang="en-US" sz="1000">
                <a:solidFill>
                  <a:srgbClr val="595959"/>
                </a:solidFill>
                <a:latin typeface="微软雅黑" pitchFamily="34" charset="-122"/>
                <a:ea typeface="微软雅黑" pitchFamily="34" charset="-122"/>
              </a:rPr>
              <a:t>随着计算机技术的发展及印刷技术进步，平面设计在视觉感观领域的表现也越来越丰富这真正的对今天的平面设计的新。</a:t>
            </a:r>
          </a:p>
        </p:txBody>
      </p:sp>
      <p:cxnSp>
        <p:nvCxnSpPr>
          <p:cNvPr id="82" name="直接连接符 40"/>
          <p:cNvCxnSpPr>
            <a:cxnSpLocks noChangeShapeType="1"/>
          </p:cNvCxnSpPr>
          <p:nvPr/>
        </p:nvCxnSpPr>
        <p:spPr bwMode="auto">
          <a:xfrm flipV="1">
            <a:off x="3771279" y="1263923"/>
            <a:ext cx="0" cy="874713"/>
          </a:xfrm>
          <a:prstGeom prst="line">
            <a:avLst/>
          </a:prstGeom>
          <a:noFill/>
          <a:ln w="6350">
            <a:solidFill>
              <a:srgbClr val="003860">
                <a:alpha val="98038"/>
              </a:srgbClr>
            </a:solidFill>
            <a:prstDash val="sysDash"/>
            <a:round/>
            <a:headEnd type="oval" w="med" len="med"/>
            <a:tailEnd type="oval" w="med" len="med"/>
          </a:ln>
          <a:extLst>
            <a:ext uri="{909E8E84-426E-40DD-AFC4-6F175D3DCCD1}">
              <a14:hiddenFill xmlns:a14="http://schemas.microsoft.com/office/drawing/2010/main">
                <a:noFill/>
              </a14:hiddenFill>
            </a:ext>
          </a:extLst>
        </p:spPr>
      </p:cxnSp>
      <p:sp>
        <p:nvSpPr>
          <p:cNvPr id="83" name="矩形 1"/>
          <p:cNvSpPr>
            <a:spLocks noChangeArrowheads="1"/>
          </p:cNvSpPr>
          <p:nvPr/>
        </p:nvSpPr>
        <p:spPr bwMode="auto">
          <a:xfrm>
            <a:off x="3880817" y="1203598"/>
            <a:ext cx="1893887"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a:r>
              <a:rPr lang="zh-CN" altLang="en-US" sz="1000">
                <a:solidFill>
                  <a:srgbClr val="595959"/>
                </a:solidFill>
                <a:latin typeface="微软雅黑" pitchFamily="34" charset="-122"/>
                <a:ea typeface="微软雅黑" pitchFamily="34" charset="-122"/>
              </a:rPr>
              <a:t>随着计算机技术的发展及印刷技术进步，平面设计在视觉感观领域的表现也越来越丰富这真正的对今天的平面设计的新。</a:t>
            </a:r>
          </a:p>
        </p:txBody>
      </p:sp>
      <p:cxnSp>
        <p:nvCxnSpPr>
          <p:cNvPr id="84" name="直接连接符 43"/>
          <p:cNvCxnSpPr>
            <a:cxnSpLocks noChangeShapeType="1"/>
          </p:cNvCxnSpPr>
          <p:nvPr/>
        </p:nvCxnSpPr>
        <p:spPr bwMode="auto">
          <a:xfrm flipV="1">
            <a:off x="4952379" y="3532461"/>
            <a:ext cx="0" cy="874712"/>
          </a:xfrm>
          <a:prstGeom prst="line">
            <a:avLst/>
          </a:prstGeom>
          <a:noFill/>
          <a:ln w="6350">
            <a:solidFill>
              <a:srgbClr val="003860">
                <a:alpha val="98038"/>
              </a:srgbClr>
            </a:solidFill>
            <a:prstDash val="sysDash"/>
            <a:round/>
            <a:headEnd type="oval" w="med" len="med"/>
            <a:tailEnd type="oval" w="med" len="med"/>
          </a:ln>
          <a:extLst>
            <a:ext uri="{909E8E84-426E-40DD-AFC4-6F175D3DCCD1}">
              <a14:hiddenFill xmlns:a14="http://schemas.microsoft.com/office/drawing/2010/main">
                <a:noFill/>
              </a14:hiddenFill>
            </a:ext>
          </a:extLst>
        </p:spPr>
      </p:cxnSp>
      <p:sp>
        <p:nvSpPr>
          <p:cNvPr id="85" name="矩形 1"/>
          <p:cNvSpPr>
            <a:spLocks noChangeArrowheads="1"/>
          </p:cNvSpPr>
          <p:nvPr/>
        </p:nvSpPr>
        <p:spPr bwMode="auto">
          <a:xfrm>
            <a:off x="5063504" y="3795986"/>
            <a:ext cx="1893888"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a:r>
              <a:rPr lang="zh-CN" altLang="en-US" sz="1000">
                <a:solidFill>
                  <a:srgbClr val="595959"/>
                </a:solidFill>
                <a:latin typeface="微软雅黑" pitchFamily="34" charset="-122"/>
                <a:ea typeface="微软雅黑" pitchFamily="34" charset="-122"/>
              </a:rPr>
              <a:t>随着计算机技术的发展及印刷技术进步，平面设计在视觉感观领域的表现也越来越丰富这真正的对今天的平面设计的新。</a:t>
            </a:r>
          </a:p>
        </p:txBody>
      </p:sp>
      <p:cxnSp>
        <p:nvCxnSpPr>
          <p:cNvPr id="86" name="直接连接符 51"/>
          <p:cNvCxnSpPr>
            <a:cxnSpLocks noChangeShapeType="1"/>
          </p:cNvCxnSpPr>
          <p:nvPr/>
        </p:nvCxnSpPr>
        <p:spPr bwMode="auto">
          <a:xfrm flipV="1">
            <a:off x="6096967" y="1263923"/>
            <a:ext cx="0" cy="874713"/>
          </a:xfrm>
          <a:prstGeom prst="line">
            <a:avLst/>
          </a:prstGeom>
          <a:noFill/>
          <a:ln w="6350">
            <a:solidFill>
              <a:srgbClr val="003860">
                <a:alpha val="98038"/>
              </a:srgbClr>
            </a:solidFill>
            <a:prstDash val="sysDash"/>
            <a:round/>
            <a:headEnd type="oval" w="med" len="med"/>
            <a:tailEnd type="oval" w="med" len="med"/>
          </a:ln>
          <a:extLst>
            <a:ext uri="{909E8E84-426E-40DD-AFC4-6F175D3DCCD1}">
              <a14:hiddenFill xmlns:a14="http://schemas.microsoft.com/office/drawing/2010/main">
                <a:noFill/>
              </a14:hiddenFill>
            </a:ext>
          </a:extLst>
        </p:spPr>
      </p:cxnSp>
      <p:sp>
        <p:nvSpPr>
          <p:cNvPr id="87" name="矩形 1"/>
          <p:cNvSpPr>
            <a:spLocks noChangeArrowheads="1"/>
          </p:cNvSpPr>
          <p:nvPr/>
        </p:nvSpPr>
        <p:spPr bwMode="auto">
          <a:xfrm>
            <a:off x="6206504" y="1203598"/>
            <a:ext cx="1893888"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a:r>
              <a:rPr lang="zh-CN" altLang="en-US" sz="1000">
                <a:solidFill>
                  <a:srgbClr val="595959"/>
                </a:solidFill>
                <a:latin typeface="微软雅黑" pitchFamily="34" charset="-122"/>
                <a:ea typeface="微软雅黑" pitchFamily="34" charset="-122"/>
              </a:rPr>
              <a:t>随着计算机技术的发展及印刷技术进步，平面设计在视觉感观领域的表现也越来越丰富这真正的对今天的平面设计的新。</a:t>
            </a:r>
          </a:p>
        </p:txBody>
      </p:sp>
    </p:spTree>
    <p:extLst>
      <p:ext uri="{BB962C8B-B14F-4D97-AF65-F5344CB8AC3E}">
        <p14:creationId xmlns:p14="http://schemas.microsoft.com/office/powerpoint/2010/main" val="931868690"/>
      </p:ext>
    </p:extLst>
  </p:cSld>
  <p:clrMapOvr>
    <a:masterClrMapping/>
  </p:clrMapOvr>
  <mc:AlternateContent xmlns:mc="http://schemas.openxmlformats.org/markup-compatibility/2006" xmlns:p14="http://schemas.microsoft.com/office/powerpoint/2010/main">
    <mc:Choice Requires="p14">
      <p:transition spd="slow" p14:dur="1100" advTm="0">
        <p14:switch dir="r"/>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left)">
                                      <p:cBhvr>
                                        <p:cTn id="7" dur="500"/>
                                        <p:tgtEl>
                                          <p:spTgt spid="32"/>
                                        </p:tgtEl>
                                      </p:cBhvr>
                                    </p:animEffect>
                                  </p:childTnLst>
                                </p:cTn>
                              </p:par>
                            </p:childTnLst>
                          </p:cTn>
                        </p:par>
                        <p:par>
                          <p:cTn id="8" fill="hold">
                            <p:stCondLst>
                              <p:cond delay="500"/>
                            </p:stCondLst>
                            <p:childTnLst>
                              <p:par>
                                <p:cTn id="9" presetID="2" presetClass="entr" presetSubtype="8" fill="hold" nodeType="afterEffect">
                                  <p:stCondLst>
                                    <p:cond delay="0"/>
                                  </p:stCondLst>
                                  <p:childTnLst>
                                    <p:set>
                                      <p:cBhvr>
                                        <p:cTn id="10" dur="1" fill="hold">
                                          <p:stCondLst>
                                            <p:cond delay="0"/>
                                          </p:stCondLst>
                                        </p:cTn>
                                        <p:tgtEl>
                                          <p:spTgt spid="73"/>
                                        </p:tgtEl>
                                        <p:attrNameLst>
                                          <p:attrName>style.visibility</p:attrName>
                                        </p:attrNameLst>
                                      </p:cBhvr>
                                      <p:to>
                                        <p:strVal val="visible"/>
                                      </p:to>
                                    </p:set>
                                    <p:anim calcmode="lin" valueType="num">
                                      <p:cBhvr additive="base">
                                        <p:cTn id="11" dur="500" fill="hold"/>
                                        <p:tgtEl>
                                          <p:spTgt spid="73"/>
                                        </p:tgtEl>
                                        <p:attrNameLst>
                                          <p:attrName>ppt_x</p:attrName>
                                        </p:attrNameLst>
                                      </p:cBhvr>
                                      <p:tavLst>
                                        <p:tav tm="0">
                                          <p:val>
                                            <p:strVal val="0-#ppt_w/2"/>
                                          </p:val>
                                        </p:tav>
                                        <p:tav tm="100000">
                                          <p:val>
                                            <p:strVal val="#ppt_x"/>
                                          </p:val>
                                        </p:tav>
                                      </p:tavLst>
                                    </p:anim>
                                    <p:anim calcmode="lin" valueType="num">
                                      <p:cBhvr additive="base">
                                        <p:cTn id="12" dur="500" fill="hold"/>
                                        <p:tgtEl>
                                          <p:spTgt spid="73"/>
                                        </p:tgtEl>
                                        <p:attrNameLst>
                                          <p:attrName>ppt_y</p:attrName>
                                        </p:attrNameLst>
                                      </p:cBhvr>
                                      <p:tavLst>
                                        <p:tav tm="0">
                                          <p:val>
                                            <p:strVal val="#ppt_y"/>
                                          </p:val>
                                        </p:tav>
                                        <p:tav tm="100000">
                                          <p:val>
                                            <p:strVal val="#ppt_y"/>
                                          </p:val>
                                        </p:tav>
                                      </p:tavLst>
                                    </p:anim>
                                  </p:childTnLst>
                                </p:cTn>
                              </p:par>
                              <p:par>
                                <p:cTn id="13" presetID="12" presetClass="entr" presetSubtype="8" fill="hold" nodeType="withEffect">
                                  <p:stCondLst>
                                    <p:cond delay="200"/>
                                  </p:stCondLst>
                                  <p:childTnLst>
                                    <p:set>
                                      <p:cBhvr>
                                        <p:cTn id="14" dur="1" fill="hold">
                                          <p:stCondLst>
                                            <p:cond delay="0"/>
                                          </p:stCondLst>
                                        </p:cTn>
                                        <p:tgtEl>
                                          <p:spTgt spid="68"/>
                                        </p:tgtEl>
                                        <p:attrNameLst>
                                          <p:attrName>style.visibility</p:attrName>
                                        </p:attrNameLst>
                                      </p:cBhvr>
                                      <p:to>
                                        <p:strVal val="visible"/>
                                      </p:to>
                                    </p:set>
                                    <p:anim calcmode="lin" valueType="num">
                                      <p:cBhvr additive="base">
                                        <p:cTn id="15" dur="500"/>
                                        <p:tgtEl>
                                          <p:spTgt spid="68"/>
                                        </p:tgtEl>
                                        <p:attrNameLst>
                                          <p:attrName>ppt_x</p:attrName>
                                        </p:attrNameLst>
                                      </p:cBhvr>
                                      <p:tavLst>
                                        <p:tav tm="0">
                                          <p:val>
                                            <p:strVal val="#ppt_x-#ppt_w*1.125000"/>
                                          </p:val>
                                        </p:tav>
                                        <p:tav tm="100000">
                                          <p:val>
                                            <p:strVal val="#ppt_x"/>
                                          </p:val>
                                        </p:tav>
                                      </p:tavLst>
                                    </p:anim>
                                    <p:animEffect transition="in" filter="wipe(right)">
                                      <p:cBhvr>
                                        <p:cTn id="16" dur="500"/>
                                        <p:tgtEl>
                                          <p:spTgt spid="68"/>
                                        </p:tgtEl>
                                      </p:cBhvr>
                                    </p:animEffect>
                                  </p:childTnLst>
                                </p:cTn>
                              </p:par>
                              <p:par>
                                <p:cTn id="17" presetID="12" presetClass="entr" presetSubtype="8" fill="hold" nodeType="withEffect">
                                  <p:stCondLst>
                                    <p:cond delay="400"/>
                                  </p:stCondLst>
                                  <p:childTnLst>
                                    <p:set>
                                      <p:cBhvr>
                                        <p:cTn id="18" dur="1" fill="hold">
                                          <p:stCondLst>
                                            <p:cond delay="0"/>
                                          </p:stCondLst>
                                        </p:cTn>
                                        <p:tgtEl>
                                          <p:spTgt spid="63"/>
                                        </p:tgtEl>
                                        <p:attrNameLst>
                                          <p:attrName>style.visibility</p:attrName>
                                        </p:attrNameLst>
                                      </p:cBhvr>
                                      <p:to>
                                        <p:strVal val="visible"/>
                                      </p:to>
                                    </p:set>
                                    <p:anim calcmode="lin" valueType="num">
                                      <p:cBhvr additive="base">
                                        <p:cTn id="19" dur="500"/>
                                        <p:tgtEl>
                                          <p:spTgt spid="63"/>
                                        </p:tgtEl>
                                        <p:attrNameLst>
                                          <p:attrName>ppt_x</p:attrName>
                                        </p:attrNameLst>
                                      </p:cBhvr>
                                      <p:tavLst>
                                        <p:tav tm="0">
                                          <p:val>
                                            <p:strVal val="#ppt_x-#ppt_w*1.125000"/>
                                          </p:val>
                                        </p:tav>
                                        <p:tav tm="100000">
                                          <p:val>
                                            <p:strVal val="#ppt_x"/>
                                          </p:val>
                                        </p:tav>
                                      </p:tavLst>
                                    </p:anim>
                                    <p:animEffect transition="in" filter="wipe(right)">
                                      <p:cBhvr>
                                        <p:cTn id="20" dur="500"/>
                                        <p:tgtEl>
                                          <p:spTgt spid="63"/>
                                        </p:tgtEl>
                                      </p:cBhvr>
                                    </p:animEffect>
                                  </p:childTnLst>
                                </p:cTn>
                              </p:par>
                              <p:par>
                                <p:cTn id="21" presetID="12" presetClass="entr" presetSubtype="8" fill="hold" nodeType="withEffect">
                                  <p:stCondLst>
                                    <p:cond delay="600"/>
                                  </p:stCondLst>
                                  <p:childTnLst>
                                    <p:set>
                                      <p:cBhvr>
                                        <p:cTn id="22" dur="1" fill="hold">
                                          <p:stCondLst>
                                            <p:cond delay="0"/>
                                          </p:stCondLst>
                                        </p:cTn>
                                        <p:tgtEl>
                                          <p:spTgt spid="58"/>
                                        </p:tgtEl>
                                        <p:attrNameLst>
                                          <p:attrName>style.visibility</p:attrName>
                                        </p:attrNameLst>
                                      </p:cBhvr>
                                      <p:to>
                                        <p:strVal val="visible"/>
                                      </p:to>
                                    </p:set>
                                    <p:anim calcmode="lin" valueType="num">
                                      <p:cBhvr additive="base">
                                        <p:cTn id="23" dur="500"/>
                                        <p:tgtEl>
                                          <p:spTgt spid="58"/>
                                        </p:tgtEl>
                                        <p:attrNameLst>
                                          <p:attrName>ppt_x</p:attrName>
                                        </p:attrNameLst>
                                      </p:cBhvr>
                                      <p:tavLst>
                                        <p:tav tm="0">
                                          <p:val>
                                            <p:strVal val="#ppt_x-#ppt_w*1.125000"/>
                                          </p:val>
                                        </p:tav>
                                        <p:tav tm="100000">
                                          <p:val>
                                            <p:strVal val="#ppt_x"/>
                                          </p:val>
                                        </p:tav>
                                      </p:tavLst>
                                    </p:anim>
                                    <p:animEffect transition="in" filter="wipe(right)">
                                      <p:cBhvr>
                                        <p:cTn id="24" dur="500"/>
                                        <p:tgtEl>
                                          <p:spTgt spid="58"/>
                                        </p:tgtEl>
                                      </p:cBhvr>
                                    </p:animEffect>
                                  </p:childTnLst>
                                </p:cTn>
                              </p:par>
                              <p:par>
                                <p:cTn id="25" presetID="12" presetClass="entr" presetSubtype="8" fill="hold" nodeType="withEffect">
                                  <p:stCondLst>
                                    <p:cond delay="800"/>
                                  </p:stCondLst>
                                  <p:childTnLst>
                                    <p:set>
                                      <p:cBhvr>
                                        <p:cTn id="26" dur="1" fill="hold">
                                          <p:stCondLst>
                                            <p:cond delay="0"/>
                                          </p:stCondLst>
                                        </p:cTn>
                                        <p:tgtEl>
                                          <p:spTgt spid="55"/>
                                        </p:tgtEl>
                                        <p:attrNameLst>
                                          <p:attrName>style.visibility</p:attrName>
                                        </p:attrNameLst>
                                      </p:cBhvr>
                                      <p:to>
                                        <p:strVal val="visible"/>
                                      </p:to>
                                    </p:set>
                                    <p:anim calcmode="lin" valueType="num">
                                      <p:cBhvr additive="base">
                                        <p:cTn id="27" dur="500"/>
                                        <p:tgtEl>
                                          <p:spTgt spid="55"/>
                                        </p:tgtEl>
                                        <p:attrNameLst>
                                          <p:attrName>ppt_x</p:attrName>
                                        </p:attrNameLst>
                                      </p:cBhvr>
                                      <p:tavLst>
                                        <p:tav tm="0">
                                          <p:val>
                                            <p:strVal val="#ppt_x-#ppt_w*1.125000"/>
                                          </p:val>
                                        </p:tav>
                                        <p:tav tm="100000">
                                          <p:val>
                                            <p:strVal val="#ppt_x"/>
                                          </p:val>
                                        </p:tav>
                                      </p:tavLst>
                                    </p:anim>
                                    <p:animEffect transition="in" filter="wipe(right)">
                                      <p:cBhvr>
                                        <p:cTn id="28" dur="500"/>
                                        <p:tgtEl>
                                          <p:spTgt spid="55"/>
                                        </p:tgtEl>
                                      </p:cBhvr>
                                    </p:animEffect>
                                  </p:childTnLst>
                                </p:cTn>
                              </p:par>
                            </p:childTnLst>
                          </p:cTn>
                        </p:par>
                        <p:par>
                          <p:cTn id="29" fill="hold">
                            <p:stCondLst>
                              <p:cond delay="1800"/>
                            </p:stCondLst>
                            <p:childTnLst>
                              <p:par>
                                <p:cTn id="30" presetID="22" presetClass="entr" presetSubtype="4" fill="hold" nodeType="afterEffect">
                                  <p:stCondLst>
                                    <p:cond delay="0"/>
                                  </p:stCondLst>
                                  <p:childTnLst>
                                    <p:set>
                                      <p:cBhvr>
                                        <p:cTn id="31" dur="1" fill="hold">
                                          <p:stCondLst>
                                            <p:cond delay="0"/>
                                          </p:stCondLst>
                                        </p:cTn>
                                        <p:tgtEl>
                                          <p:spTgt spid="78"/>
                                        </p:tgtEl>
                                        <p:attrNameLst>
                                          <p:attrName>style.visibility</p:attrName>
                                        </p:attrNameLst>
                                      </p:cBhvr>
                                      <p:to>
                                        <p:strVal val="visible"/>
                                      </p:to>
                                    </p:set>
                                    <p:animEffect transition="in" filter="wipe(down)">
                                      <p:cBhvr>
                                        <p:cTn id="32" dur="500"/>
                                        <p:tgtEl>
                                          <p:spTgt spid="78"/>
                                        </p:tgtEl>
                                      </p:cBhvr>
                                    </p:animEffect>
                                  </p:childTnLst>
                                </p:cTn>
                              </p:par>
                            </p:childTnLst>
                          </p:cTn>
                        </p:par>
                        <p:par>
                          <p:cTn id="33" fill="hold">
                            <p:stCondLst>
                              <p:cond delay="2300"/>
                            </p:stCondLst>
                            <p:childTnLst>
                              <p:par>
                                <p:cTn id="34" presetID="2" presetClass="entr" presetSubtype="8" fill="hold" grpId="0" nodeType="afterEffect">
                                  <p:stCondLst>
                                    <p:cond delay="0"/>
                                  </p:stCondLst>
                                  <p:childTnLst>
                                    <p:set>
                                      <p:cBhvr>
                                        <p:cTn id="35" dur="1" fill="hold">
                                          <p:stCondLst>
                                            <p:cond delay="0"/>
                                          </p:stCondLst>
                                        </p:cTn>
                                        <p:tgtEl>
                                          <p:spTgt spid="79"/>
                                        </p:tgtEl>
                                        <p:attrNameLst>
                                          <p:attrName>style.visibility</p:attrName>
                                        </p:attrNameLst>
                                      </p:cBhvr>
                                      <p:to>
                                        <p:strVal val="visible"/>
                                      </p:to>
                                    </p:set>
                                    <p:anim calcmode="lin" valueType="num">
                                      <p:cBhvr additive="base">
                                        <p:cTn id="36" dur="300" fill="hold"/>
                                        <p:tgtEl>
                                          <p:spTgt spid="79"/>
                                        </p:tgtEl>
                                        <p:attrNameLst>
                                          <p:attrName>ppt_x</p:attrName>
                                        </p:attrNameLst>
                                      </p:cBhvr>
                                      <p:tavLst>
                                        <p:tav tm="0">
                                          <p:val>
                                            <p:strVal val="0-#ppt_w/2"/>
                                          </p:val>
                                        </p:tav>
                                        <p:tav tm="100000">
                                          <p:val>
                                            <p:strVal val="#ppt_x"/>
                                          </p:val>
                                        </p:tav>
                                      </p:tavLst>
                                    </p:anim>
                                    <p:anim calcmode="lin" valueType="num">
                                      <p:cBhvr additive="base">
                                        <p:cTn id="37" dur="300" fill="hold"/>
                                        <p:tgtEl>
                                          <p:spTgt spid="79"/>
                                        </p:tgtEl>
                                        <p:attrNameLst>
                                          <p:attrName>ppt_y</p:attrName>
                                        </p:attrNameLst>
                                      </p:cBhvr>
                                      <p:tavLst>
                                        <p:tav tm="0">
                                          <p:val>
                                            <p:strVal val="#ppt_y"/>
                                          </p:val>
                                        </p:tav>
                                        <p:tav tm="100000">
                                          <p:val>
                                            <p:strVal val="#ppt_y"/>
                                          </p:val>
                                        </p:tav>
                                      </p:tavLst>
                                    </p:anim>
                                  </p:childTnLst>
                                </p:cTn>
                              </p:par>
                            </p:childTnLst>
                          </p:cTn>
                        </p:par>
                        <p:par>
                          <p:cTn id="38" fill="hold">
                            <p:stCondLst>
                              <p:cond delay="2600"/>
                            </p:stCondLst>
                            <p:childTnLst>
                              <p:par>
                                <p:cTn id="39" presetID="22" presetClass="entr" presetSubtype="4" fill="hold" nodeType="afterEffect">
                                  <p:stCondLst>
                                    <p:cond delay="0"/>
                                  </p:stCondLst>
                                  <p:childTnLst>
                                    <p:set>
                                      <p:cBhvr>
                                        <p:cTn id="40" dur="1" fill="hold">
                                          <p:stCondLst>
                                            <p:cond delay="0"/>
                                          </p:stCondLst>
                                        </p:cTn>
                                        <p:tgtEl>
                                          <p:spTgt spid="80"/>
                                        </p:tgtEl>
                                        <p:attrNameLst>
                                          <p:attrName>style.visibility</p:attrName>
                                        </p:attrNameLst>
                                      </p:cBhvr>
                                      <p:to>
                                        <p:strVal val="visible"/>
                                      </p:to>
                                    </p:set>
                                    <p:animEffect transition="in" filter="wipe(down)">
                                      <p:cBhvr>
                                        <p:cTn id="41" dur="500"/>
                                        <p:tgtEl>
                                          <p:spTgt spid="80"/>
                                        </p:tgtEl>
                                      </p:cBhvr>
                                    </p:animEffect>
                                  </p:childTnLst>
                                </p:cTn>
                              </p:par>
                            </p:childTnLst>
                          </p:cTn>
                        </p:par>
                        <p:par>
                          <p:cTn id="42" fill="hold">
                            <p:stCondLst>
                              <p:cond delay="3100"/>
                            </p:stCondLst>
                            <p:childTnLst>
                              <p:par>
                                <p:cTn id="43" presetID="2" presetClass="entr" presetSubtype="8" fill="hold" grpId="0" nodeType="afterEffect">
                                  <p:stCondLst>
                                    <p:cond delay="0"/>
                                  </p:stCondLst>
                                  <p:childTnLst>
                                    <p:set>
                                      <p:cBhvr>
                                        <p:cTn id="44" dur="1" fill="hold">
                                          <p:stCondLst>
                                            <p:cond delay="0"/>
                                          </p:stCondLst>
                                        </p:cTn>
                                        <p:tgtEl>
                                          <p:spTgt spid="81"/>
                                        </p:tgtEl>
                                        <p:attrNameLst>
                                          <p:attrName>style.visibility</p:attrName>
                                        </p:attrNameLst>
                                      </p:cBhvr>
                                      <p:to>
                                        <p:strVal val="visible"/>
                                      </p:to>
                                    </p:set>
                                    <p:anim calcmode="lin" valueType="num">
                                      <p:cBhvr additive="base">
                                        <p:cTn id="45" dur="300" fill="hold"/>
                                        <p:tgtEl>
                                          <p:spTgt spid="81"/>
                                        </p:tgtEl>
                                        <p:attrNameLst>
                                          <p:attrName>ppt_x</p:attrName>
                                        </p:attrNameLst>
                                      </p:cBhvr>
                                      <p:tavLst>
                                        <p:tav tm="0">
                                          <p:val>
                                            <p:strVal val="0-#ppt_w/2"/>
                                          </p:val>
                                        </p:tav>
                                        <p:tav tm="100000">
                                          <p:val>
                                            <p:strVal val="#ppt_x"/>
                                          </p:val>
                                        </p:tav>
                                      </p:tavLst>
                                    </p:anim>
                                    <p:anim calcmode="lin" valueType="num">
                                      <p:cBhvr additive="base">
                                        <p:cTn id="46" dur="300" fill="hold"/>
                                        <p:tgtEl>
                                          <p:spTgt spid="81"/>
                                        </p:tgtEl>
                                        <p:attrNameLst>
                                          <p:attrName>ppt_y</p:attrName>
                                        </p:attrNameLst>
                                      </p:cBhvr>
                                      <p:tavLst>
                                        <p:tav tm="0">
                                          <p:val>
                                            <p:strVal val="#ppt_y"/>
                                          </p:val>
                                        </p:tav>
                                        <p:tav tm="100000">
                                          <p:val>
                                            <p:strVal val="#ppt_y"/>
                                          </p:val>
                                        </p:tav>
                                      </p:tavLst>
                                    </p:anim>
                                  </p:childTnLst>
                                </p:cTn>
                              </p:par>
                            </p:childTnLst>
                          </p:cTn>
                        </p:par>
                        <p:par>
                          <p:cTn id="47" fill="hold">
                            <p:stCondLst>
                              <p:cond delay="3400"/>
                            </p:stCondLst>
                            <p:childTnLst>
                              <p:par>
                                <p:cTn id="48" presetID="22" presetClass="entr" presetSubtype="4" fill="hold" nodeType="afterEffect">
                                  <p:stCondLst>
                                    <p:cond delay="0"/>
                                  </p:stCondLst>
                                  <p:childTnLst>
                                    <p:set>
                                      <p:cBhvr>
                                        <p:cTn id="49" dur="1" fill="hold">
                                          <p:stCondLst>
                                            <p:cond delay="0"/>
                                          </p:stCondLst>
                                        </p:cTn>
                                        <p:tgtEl>
                                          <p:spTgt spid="82"/>
                                        </p:tgtEl>
                                        <p:attrNameLst>
                                          <p:attrName>style.visibility</p:attrName>
                                        </p:attrNameLst>
                                      </p:cBhvr>
                                      <p:to>
                                        <p:strVal val="visible"/>
                                      </p:to>
                                    </p:set>
                                    <p:animEffect transition="in" filter="wipe(down)">
                                      <p:cBhvr>
                                        <p:cTn id="50" dur="500"/>
                                        <p:tgtEl>
                                          <p:spTgt spid="82"/>
                                        </p:tgtEl>
                                      </p:cBhvr>
                                    </p:animEffect>
                                  </p:childTnLst>
                                </p:cTn>
                              </p:par>
                            </p:childTnLst>
                          </p:cTn>
                        </p:par>
                        <p:par>
                          <p:cTn id="51" fill="hold">
                            <p:stCondLst>
                              <p:cond delay="3900"/>
                            </p:stCondLst>
                            <p:childTnLst>
                              <p:par>
                                <p:cTn id="52" presetID="2" presetClass="entr" presetSubtype="8" fill="hold" grpId="0" nodeType="afterEffect">
                                  <p:stCondLst>
                                    <p:cond delay="0"/>
                                  </p:stCondLst>
                                  <p:childTnLst>
                                    <p:set>
                                      <p:cBhvr>
                                        <p:cTn id="53" dur="1" fill="hold">
                                          <p:stCondLst>
                                            <p:cond delay="0"/>
                                          </p:stCondLst>
                                        </p:cTn>
                                        <p:tgtEl>
                                          <p:spTgt spid="83"/>
                                        </p:tgtEl>
                                        <p:attrNameLst>
                                          <p:attrName>style.visibility</p:attrName>
                                        </p:attrNameLst>
                                      </p:cBhvr>
                                      <p:to>
                                        <p:strVal val="visible"/>
                                      </p:to>
                                    </p:set>
                                    <p:anim calcmode="lin" valueType="num">
                                      <p:cBhvr additive="base">
                                        <p:cTn id="54" dur="300" fill="hold"/>
                                        <p:tgtEl>
                                          <p:spTgt spid="83"/>
                                        </p:tgtEl>
                                        <p:attrNameLst>
                                          <p:attrName>ppt_x</p:attrName>
                                        </p:attrNameLst>
                                      </p:cBhvr>
                                      <p:tavLst>
                                        <p:tav tm="0">
                                          <p:val>
                                            <p:strVal val="0-#ppt_w/2"/>
                                          </p:val>
                                        </p:tav>
                                        <p:tav tm="100000">
                                          <p:val>
                                            <p:strVal val="#ppt_x"/>
                                          </p:val>
                                        </p:tav>
                                      </p:tavLst>
                                    </p:anim>
                                    <p:anim calcmode="lin" valueType="num">
                                      <p:cBhvr additive="base">
                                        <p:cTn id="55" dur="300" fill="hold"/>
                                        <p:tgtEl>
                                          <p:spTgt spid="83"/>
                                        </p:tgtEl>
                                        <p:attrNameLst>
                                          <p:attrName>ppt_y</p:attrName>
                                        </p:attrNameLst>
                                      </p:cBhvr>
                                      <p:tavLst>
                                        <p:tav tm="0">
                                          <p:val>
                                            <p:strVal val="#ppt_y"/>
                                          </p:val>
                                        </p:tav>
                                        <p:tav tm="100000">
                                          <p:val>
                                            <p:strVal val="#ppt_y"/>
                                          </p:val>
                                        </p:tav>
                                      </p:tavLst>
                                    </p:anim>
                                  </p:childTnLst>
                                </p:cTn>
                              </p:par>
                            </p:childTnLst>
                          </p:cTn>
                        </p:par>
                        <p:par>
                          <p:cTn id="56" fill="hold">
                            <p:stCondLst>
                              <p:cond delay="4200"/>
                            </p:stCondLst>
                            <p:childTnLst>
                              <p:par>
                                <p:cTn id="57" presetID="22" presetClass="entr" presetSubtype="4" fill="hold" nodeType="afterEffect">
                                  <p:stCondLst>
                                    <p:cond delay="0"/>
                                  </p:stCondLst>
                                  <p:childTnLst>
                                    <p:set>
                                      <p:cBhvr>
                                        <p:cTn id="58" dur="1" fill="hold">
                                          <p:stCondLst>
                                            <p:cond delay="0"/>
                                          </p:stCondLst>
                                        </p:cTn>
                                        <p:tgtEl>
                                          <p:spTgt spid="84"/>
                                        </p:tgtEl>
                                        <p:attrNameLst>
                                          <p:attrName>style.visibility</p:attrName>
                                        </p:attrNameLst>
                                      </p:cBhvr>
                                      <p:to>
                                        <p:strVal val="visible"/>
                                      </p:to>
                                    </p:set>
                                    <p:animEffect transition="in" filter="wipe(down)">
                                      <p:cBhvr>
                                        <p:cTn id="59" dur="500"/>
                                        <p:tgtEl>
                                          <p:spTgt spid="84"/>
                                        </p:tgtEl>
                                      </p:cBhvr>
                                    </p:animEffect>
                                  </p:childTnLst>
                                </p:cTn>
                              </p:par>
                            </p:childTnLst>
                          </p:cTn>
                        </p:par>
                        <p:par>
                          <p:cTn id="60" fill="hold">
                            <p:stCondLst>
                              <p:cond delay="4700"/>
                            </p:stCondLst>
                            <p:childTnLst>
                              <p:par>
                                <p:cTn id="61" presetID="2" presetClass="entr" presetSubtype="8" fill="hold" grpId="0" nodeType="afterEffect">
                                  <p:stCondLst>
                                    <p:cond delay="0"/>
                                  </p:stCondLst>
                                  <p:childTnLst>
                                    <p:set>
                                      <p:cBhvr>
                                        <p:cTn id="62" dur="1" fill="hold">
                                          <p:stCondLst>
                                            <p:cond delay="0"/>
                                          </p:stCondLst>
                                        </p:cTn>
                                        <p:tgtEl>
                                          <p:spTgt spid="85"/>
                                        </p:tgtEl>
                                        <p:attrNameLst>
                                          <p:attrName>style.visibility</p:attrName>
                                        </p:attrNameLst>
                                      </p:cBhvr>
                                      <p:to>
                                        <p:strVal val="visible"/>
                                      </p:to>
                                    </p:set>
                                    <p:anim calcmode="lin" valueType="num">
                                      <p:cBhvr additive="base">
                                        <p:cTn id="63" dur="300" fill="hold"/>
                                        <p:tgtEl>
                                          <p:spTgt spid="85"/>
                                        </p:tgtEl>
                                        <p:attrNameLst>
                                          <p:attrName>ppt_x</p:attrName>
                                        </p:attrNameLst>
                                      </p:cBhvr>
                                      <p:tavLst>
                                        <p:tav tm="0">
                                          <p:val>
                                            <p:strVal val="0-#ppt_w/2"/>
                                          </p:val>
                                        </p:tav>
                                        <p:tav tm="100000">
                                          <p:val>
                                            <p:strVal val="#ppt_x"/>
                                          </p:val>
                                        </p:tav>
                                      </p:tavLst>
                                    </p:anim>
                                    <p:anim calcmode="lin" valueType="num">
                                      <p:cBhvr additive="base">
                                        <p:cTn id="64" dur="300" fill="hold"/>
                                        <p:tgtEl>
                                          <p:spTgt spid="85"/>
                                        </p:tgtEl>
                                        <p:attrNameLst>
                                          <p:attrName>ppt_y</p:attrName>
                                        </p:attrNameLst>
                                      </p:cBhvr>
                                      <p:tavLst>
                                        <p:tav tm="0">
                                          <p:val>
                                            <p:strVal val="#ppt_y"/>
                                          </p:val>
                                        </p:tav>
                                        <p:tav tm="100000">
                                          <p:val>
                                            <p:strVal val="#ppt_y"/>
                                          </p:val>
                                        </p:tav>
                                      </p:tavLst>
                                    </p:anim>
                                  </p:childTnLst>
                                </p:cTn>
                              </p:par>
                            </p:childTnLst>
                          </p:cTn>
                        </p:par>
                        <p:par>
                          <p:cTn id="65" fill="hold">
                            <p:stCondLst>
                              <p:cond delay="5000"/>
                            </p:stCondLst>
                            <p:childTnLst>
                              <p:par>
                                <p:cTn id="66" presetID="22" presetClass="entr" presetSubtype="4" fill="hold" nodeType="afterEffect">
                                  <p:stCondLst>
                                    <p:cond delay="0"/>
                                  </p:stCondLst>
                                  <p:childTnLst>
                                    <p:set>
                                      <p:cBhvr>
                                        <p:cTn id="67" dur="1" fill="hold">
                                          <p:stCondLst>
                                            <p:cond delay="0"/>
                                          </p:stCondLst>
                                        </p:cTn>
                                        <p:tgtEl>
                                          <p:spTgt spid="86"/>
                                        </p:tgtEl>
                                        <p:attrNameLst>
                                          <p:attrName>style.visibility</p:attrName>
                                        </p:attrNameLst>
                                      </p:cBhvr>
                                      <p:to>
                                        <p:strVal val="visible"/>
                                      </p:to>
                                    </p:set>
                                    <p:animEffect transition="in" filter="wipe(down)">
                                      <p:cBhvr>
                                        <p:cTn id="68" dur="500"/>
                                        <p:tgtEl>
                                          <p:spTgt spid="86"/>
                                        </p:tgtEl>
                                      </p:cBhvr>
                                    </p:animEffect>
                                  </p:childTnLst>
                                </p:cTn>
                              </p:par>
                            </p:childTnLst>
                          </p:cTn>
                        </p:par>
                        <p:par>
                          <p:cTn id="69" fill="hold">
                            <p:stCondLst>
                              <p:cond delay="5500"/>
                            </p:stCondLst>
                            <p:childTnLst>
                              <p:par>
                                <p:cTn id="70" presetID="2" presetClass="entr" presetSubtype="8" fill="hold" grpId="0" nodeType="afterEffect">
                                  <p:stCondLst>
                                    <p:cond delay="0"/>
                                  </p:stCondLst>
                                  <p:childTnLst>
                                    <p:set>
                                      <p:cBhvr>
                                        <p:cTn id="71" dur="1" fill="hold">
                                          <p:stCondLst>
                                            <p:cond delay="0"/>
                                          </p:stCondLst>
                                        </p:cTn>
                                        <p:tgtEl>
                                          <p:spTgt spid="87"/>
                                        </p:tgtEl>
                                        <p:attrNameLst>
                                          <p:attrName>style.visibility</p:attrName>
                                        </p:attrNameLst>
                                      </p:cBhvr>
                                      <p:to>
                                        <p:strVal val="visible"/>
                                      </p:to>
                                    </p:set>
                                    <p:anim calcmode="lin" valueType="num">
                                      <p:cBhvr additive="base">
                                        <p:cTn id="72" dur="300" fill="hold"/>
                                        <p:tgtEl>
                                          <p:spTgt spid="87"/>
                                        </p:tgtEl>
                                        <p:attrNameLst>
                                          <p:attrName>ppt_x</p:attrName>
                                        </p:attrNameLst>
                                      </p:cBhvr>
                                      <p:tavLst>
                                        <p:tav tm="0">
                                          <p:val>
                                            <p:strVal val="0-#ppt_w/2"/>
                                          </p:val>
                                        </p:tav>
                                        <p:tav tm="100000">
                                          <p:val>
                                            <p:strVal val="#ppt_x"/>
                                          </p:val>
                                        </p:tav>
                                      </p:tavLst>
                                    </p:anim>
                                    <p:anim calcmode="lin" valueType="num">
                                      <p:cBhvr additive="base">
                                        <p:cTn id="73" dur="300" fill="hold"/>
                                        <p:tgtEl>
                                          <p:spTgt spid="8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79" grpId="0" autoUpdateAnimBg="0"/>
      <p:bldP spid="81" grpId="0" autoUpdateAnimBg="0"/>
      <p:bldP spid="83" grpId="0" autoUpdateAnimBg="0"/>
      <p:bldP spid="85" grpId="0" autoUpdateAnimBg="0"/>
      <p:bldP spid="87" grpId="0" autoUpdateAnimBg="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文本框 10"/>
          <p:cNvSpPr txBox="1">
            <a:spLocks noChangeArrowheads="1"/>
          </p:cNvSpPr>
          <p:nvPr/>
        </p:nvSpPr>
        <p:spPr bwMode="auto">
          <a:xfrm>
            <a:off x="971600" y="208664"/>
            <a:ext cx="3510057" cy="346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1" tIns="34285" rIns="68571" bIns="34285">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r>
              <a:rPr lang="zh-CN" altLang="en-US" sz="1800" b="1" dirty="0" smtClean="0">
                <a:latin typeface="+mn-ea"/>
                <a:ea typeface="+mn-ea"/>
              </a:rPr>
              <a:t>添加文字内容</a:t>
            </a:r>
            <a:r>
              <a:rPr lang="zh-CN" altLang="en-US" sz="1200" b="1" dirty="0" smtClean="0">
                <a:latin typeface="+mn-ea"/>
                <a:ea typeface="+mn-ea"/>
              </a:rPr>
              <a:t>（</a:t>
            </a:r>
            <a:r>
              <a:rPr lang="zh-CN" altLang="en-US" sz="1200" b="1" dirty="0">
                <a:latin typeface="+mn-ea"/>
                <a:ea typeface="+mn-ea"/>
              </a:rPr>
              <a:t>文字可以编辑）</a:t>
            </a:r>
            <a:endParaRPr lang="zh-CN" altLang="en-US" sz="1200" b="1" dirty="0">
              <a:latin typeface="+mn-ea"/>
              <a:ea typeface="+mn-ea"/>
              <a:cs typeface="+mn-ea"/>
              <a:sym typeface="+mn-lt"/>
            </a:endParaRPr>
          </a:p>
        </p:txBody>
      </p:sp>
      <p:sp>
        <p:nvSpPr>
          <p:cNvPr id="24" name="矩形 23"/>
          <p:cNvSpPr/>
          <p:nvPr/>
        </p:nvSpPr>
        <p:spPr>
          <a:xfrm>
            <a:off x="0" y="2531269"/>
            <a:ext cx="5054204" cy="275035"/>
          </a:xfrm>
          <a:prstGeom prst="rect">
            <a:avLst/>
          </a:prstGeom>
          <a:solidFill>
            <a:srgbClr val="FF3399"/>
          </a:solidFill>
          <a:ln>
            <a:noFill/>
          </a:ln>
        </p:spPr>
        <p:style>
          <a:lnRef idx="2">
            <a:schemeClr val="accent1">
              <a:shade val="50000"/>
            </a:schemeClr>
          </a:lnRef>
          <a:fillRef idx="1">
            <a:schemeClr val="accent1"/>
          </a:fillRef>
          <a:effectRef idx="0">
            <a:schemeClr val="accent1"/>
          </a:effectRef>
          <a:fontRef idx="minor">
            <a:schemeClr val="lt1"/>
          </a:fontRef>
        </p:style>
        <p:txBody>
          <a:bodyPr lIns="68573" tIns="34287" rIns="68573" bIns="34287" anchor="ctr"/>
          <a:lstStyle/>
          <a:p>
            <a:pPr algn="ctr" defTabSz="685749" fontAlgn="auto">
              <a:spcBef>
                <a:spcPts val="0"/>
              </a:spcBef>
              <a:spcAft>
                <a:spcPts val="0"/>
              </a:spcAft>
              <a:defRPr/>
            </a:pPr>
            <a:endParaRPr lang="zh-CN" altLang="en-US" sz="1900">
              <a:latin typeface="微软雅黑" panose="020B0503020204020204" pitchFamily="34" charset="-122"/>
              <a:ea typeface="微软雅黑" panose="020B0503020204020204" pitchFamily="34" charset="-122"/>
            </a:endParaRPr>
          </a:p>
        </p:txBody>
      </p:sp>
      <p:sp>
        <p:nvSpPr>
          <p:cNvPr id="25" name="文本框 3"/>
          <p:cNvSpPr txBox="1"/>
          <p:nvPr/>
        </p:nvSpPr>
        <p:spPr>
          <a:xfrm>
            <a:off x="4668442" y="1497806"/>
            <a:ext cx="869156" cy="1066800"/>
          </a:xfrm>
          <a:prstGeom prst="rect">
            <a:avLst/>
          </a:prstGeom>
          <a:noFill/>
        </p:spPr>
        <p:txBody>
          <a:bodyPr wrap="none" lIns="68573" tIns="34287" rIns="68573" bIns="34287">
            <a:spAutoFit/>
          </a:bodyPr>
          <a:lstStyle/>
          <a:p>
            <a:pPr algn="ctr" defTabSz="685749" fontAlgn="auto">
              <a:lnSpc>
                <a:spcPct val="90000"/>
              </a:lnSpc>
              <a:spcBef>
                <a:spcPts val="0"/>
              </a:spcBef>
              <a:spcAft>
                <a:spcPts val="0"/>
              </a:spcAft>
              <a:defRPr/>
            </a:pPr>
            <a:r>
              <a:rPr lang="en-US" altLang="zh-CN" sz="2700" dirty="0">
                <a:solidFill>
                  <a:schemeClr val="bg1">
                    <a:lumMod val="75000"/>
                  </a:schemeClr>
                </a:solidFill>
                <a:latin typeface="微软雅黑" panose="020B0503020204020204" pitchFamily="34" charset="-122"/>
                <a:ea typeface="微软雅黑" panose="020B0503020204020204" pitchFamily="34" charset="-122"/>
              </a:rPr>
              <a:t>Step</a:t>
            </a:r>
          </a:p>
          <a:p>
            <a:pPr algn="ctr" defTabSz="685749" fontAlgn="auto">
              <a:lnSpc>
                <a:spcPct val="90000"/>
              </a:lnSpc>
              <a:spcBef>
                <a:spcPts val="0"/>
              </a:spcBef>
              <a:spcAft>
                <a:spcPts val="0"/>
              </a:spcAft>
              <a:defRPr/>
            </a:pPr>
            <a:r>
              <a:rPr lang="en-US" altLang="zh-CN" sz="4500" dirty="0">
                <a:latin typeface="微软雅黑" panose="020B0503020204020204" pitchFamily="34" charset="-122"/>
                <a:ea typeface="微软雅黑" panose="020B0503020204020204" pitchFamily="34" charset="-122"/>
              </a:rPr>
              <a:t>01</a:t>
            </a:r>
            <a:endParaRPr lang="zh-CN" altLang="en-US" sz="4500" dirty="0">
              <a:latin typeface="微软雅黑" panose="020B0503020204020204" pitchFamily="34" charset="-122"/>
              <a:ea typeface="微软雅黑" panose="020B0503020204020204" pitchFamily="34" charset="-122"/>
            </a:endParaRPr>
          </a:p>
        </p:txBody>
      </p:sp>
      <p:grpSp>
        <p:nvGrpSpPr>
          <p:cNvPr id="26" name="组合 25"/>
          <p:cNvGrpSpPr/>
          <p:nvPr/>
        </p:nvGrpSpPr>
        <p:grpSpPr>
          <a:xfrm>
            <a:off x="4214883" y="1071992"/>
            <a:ext cx="1734833" cy="1734833"/>
            <a:chOff x="6864437" y="1751529"/>
            <a:chExt cx="1970470" cy="1970470"/>
          </a:xfrm>
          <a:effectLst>
            <a:outerShdw blurRad="50800" dist="38100" dir="2700000" algn="tl" rotWithShape="0">
              <a:prstClr val="black">
                <a:alpha val="40000"/>
              </a:prstClr>
            </a:outerShdw>
          </a:effectLst>
        </p:grpSpPr>
        <p:sp>
          <p:nvSpPr>
            <p:cNvPr id="27" name="任意多边形 26"/>
            <p:cNvSpPr/>
            <p:nvPr/>
          </p:nvSpPr>
          <p:spPr>
            <a:xfrm>
              <a:off x="6864437" y="1751529"/>
              <a:ext cx="1970470" cy="1523844"/>
            </a:xfrm>
            <a:custGeom>
              <a:avLst/>
              <a:gdLst>
                <a:gd name="connsiteX0" fmla="*/ 985235 w 1970470"/>
                <a:gd name="connsiteY0" fmla="*/ 0 h 1523844"/>
                <a:gd name="connsiteX1" fmla="*/ 1970470 w 1970470"/>
                <a:gd name="connsiteY1" fmla="*/ 985235 h 1523844"/>
                <a:gd name="connsiteX2" fmla="*/ 1851557 w 1970470"/>
                <a:gd name="connsiteY2" fmla="*/ 1454856 h 1523844"/>
                <a:gd name="connsiteX3" fmla="*/ 1809646 w 1970470"/>
                <a:gd name="connsiteY3" fmla="*/ 1523844 h 1523844"/>
                <a:gd name="connsiteX4" fmla="*/ 1380307 w 1970470"/>
                <a:gd name="connsiteY4" fmla="*/ 1523844 h 1523844"/>
                <a:gd name="connsiteX5" fmla="*/ 1458954 w 1970470"/>
                <a:gd name="connsiteY5" fmla="*/ 1458954 h 1523844"/>
                <a:gd name="connsiteX6" fmla="*/ 1655175 w 1970470"/>
                <a:gd name="connsiteY6" fmla="*/ 985235 h 1523844"/>
                <a:gd name="connsiteX7" fmla="*/ 985235 w 1970470"/>
                <a:gd name="connsiteY7" fmla="*/ 315295 h 1523844"/>
                <a:gd name="connsiteX8" fmla="*/ 315295 w 1970470"/>
                <a:gd name="connsiteY8" fmla="*/ 985235 h 1523844"/>
                <a:gd name="connsiteX9" fmla="*/ 511516 w 1970470"/>
                <a:gd name="connsiteY9" fmla="*/ 1458954 h 1523844"/>
                <a:gd name="connsiteX10" fmla="*/ 590163 w 1970470"/>
                <a:gd name="connsiteY10" fmla="*/ 1523844 h 1523844"/>
                <a:gd name="connsiteX11" fmla="*/ 160824 w 1970470"/>
                <a:gd name="connsiteY11" fmla="*/ 1523844 h 1523844"/>
                <a:gd name="connsiteX12" fmla="*/ 118913 w 1970470"/>
                <a:gd name="connsiteY12" fmla="*/ 1454856 h 1523844"/>
                <a:gd name="connsiteX13" fmla="*/ 0 w 1970470"/>
                <a:gd name="connsiteY13" fmla="*/ 985235 h 1523844"/>
                <a:gd name="connsiteX14" fmla="*/ 985235 w 1970470"/>
                <a:gd name="connsiteY14" fmla="*/ 0 h 1523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70470" h="1523844">
                  <a:moveTo>
                    <a:pt x="985235" y="0"/>
                  </a:moveTo>
                  <a:cubicBezTo>
                    <a:pt x="1529365" y="0"/>
                    <a:pt x="1970470" y="441105"/>
                    <a:pt x="1970470" y="985235"/>
                  </a:cubicBezTo>
                  <a:cubicBezTo>
                    <a:pt x="1970470" y="1155276"/>
                    <a:pt x="1927393" y="1315255"/>
                    <a:pt x="1851557" y="1454856"/>
                  </a:cubicBezTo>
                  <a:lnTo>
                    <a:pt x="1809646" y="1523844"/>
                  </a:lnTo>
                  <a:lnTo>
                    <a:pt x="1380307" y="1523844"/>
                  </a:lnTo>
                  <a:lnTo>
                    <a:pt x="1458954" y="1458954"/>
                  </a:lnTo>
                  <a:cubicBezTo>
                    <a:pt x="1580189" y="1337719"/>
                    <a:pt x="1655175" y="1170234"/>
                    <a:pt x="1655175" y="985235"/>
                  </a:cubicBezTo>
                  <a:cubicBezTo>
                    <a:pt x="1655175" y="615237"/>
                    <a:pt x="1355233" y="315295"/>
                    <a:pt x="985235" y="315295"/>
                  </a:cubicBezTo>
                  <a:cubicBezTo>
                    <a:pt x="615237" y="315295"/>
                    <a:pt x="315295" y="615237"/>
                    <a:pt x="315295" y="985235"/>
                  </a:cubicBezTo>
                  <a:cubicBezTo>
                    <a:pt x="315295" y="1170234"/>
                    <a:pt x="390281" y="1337719"/>
                    <a:pt x="511516" y="1458954"/>
                  </a:cubicBezTo>
                  <a:lnTo>
                    <a:pt x="590163" y="1523844"/>
                  </a:lnTo>
                  <a:lnTo>
                    <a:pt x="160824" y="1523844"/>
                  </a:lnTo>
                  <a:lnTo>
                    <a:pt x="118913" y="1454856"/>
                  </a:lnTo>
                  <a:cubicBezTo>
                    <a:pt x="43077" y="1315255"/>
                    <a:pt x="0" y="1155276"/>
                    <a:pt x="0" y="985235"/>
                  </a:cubicBezTo>
                  <a:cubicBezTo>
                    <a:pt x="0" y="441105"/>
                    <a:pt x="441105" y="0"/>
                    <a:pt x="985235" y="0"/>
                  </a:cubicBezTo>
                  <a:close/>
                </a:path>
              </a:pathLst>
            </a:custGeom>
            <a:solidFill>
              <a:srgbClr val="FF339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49" fontAlgn="auto">
                <a:spcBef>
                  <a:spcPts val="0"/>
                </a:spcBef>
                <a:spcAft>
                  <a:spcPts val="0"/>
                </a:spcAft>
                <a:defRPr/>
              </a:pPr>
              <a:endParaRPr lang="zh-CN" altLang="en-US" sz="1900">
                <a:latin typeface="微软雅黑" panose="020B0503020204020204" pitchFamily="34" charset="-122"/>
                <a:ea typeface="微软雅黑" panose="020B0503020204020204" pitchFamily="34" charset="-122"/>
              </a:endParaRPr>
            </a:p>
          </p:txBody>
        </p:sp>
        <p:sp>
          <p:nvSpPr>
            <p:cNvPr id="28" name="任意多边形 27"/>
            <p:cNvSpPr/>
            <p:nvPr/>
          </p:nvSpPr>
          <p:spPr>
            <a:xfrm>
              <a:off x="7025261" y="3275373"/>
              <a:ext cx="1648822" cy="446626"/>
            </a:xfrm>
            <a:custGeom>
              <a:avLst/>
              <a:gdLst>
                <a:gd name="connsiteX0" fmla="*/ 0 w 1648822"/>
                <a:gd name="connsiteY0" fmla="*/ 0 h 446626"/>
                <a:gd name="connsiteX1" fmla="*/ 429339 w 1648822"/>
                <a:gd name="connsiteY1" fmla="*/ 0 h 446626"/>
                <a:gd name="connsiteX2" fmla="*/ 449841 w 1648822"/>
                <a:gd name="connsiteY2" fmla="*/ 16916 h 446626"/>
                <a:gd name="connsiteX3" fmla="*/ 824411 w 1648822"/>
                <a:gd name="connsiteY3" fmla="*/ 131331 h 446626"/>
                <a:gd name="connsiteX4" fmla="*/ 1198981 w 1648822"/>
                <a:gd name="connsiteY4" fmla="*/ 16916 h 446626"/>
                <a:gd name="connsiteX5" fmla="*/ 1219483 w 1648822"/>
                <a:gd name="connsiteY5" fmla="*/ 0 h 446626"/>
                <a:gd name="connsiteX6" fmla="*/ 1648822 w 1648822"/>
                <a:gd name="connsiteY6" fmla="*/ 0 h 446626"/>
                <a:gd name="connsiteX7" fmla="*/ 1641383 w 1648822"/>
                <a:gd name="connsiteY7" fmla="*/ 12245 h 446626"/>
                <a:gd name="connsiteX8" fmla="*/ 824411 w 1648822"/>
                <a:gd name="connsiteY8" fmla="*/ 446626 h 446626"/>
                <a:gd name="connsiteX9" fmla="*/ 7439 w 1648822"/>
                <a:gd name="connsiteY9" fmla="*/ 12245 h 446626"/>
                <a:gd name="connsiteX10" fmla="*/ 0 w 1648822"/>
                <a:gd name="connsiteY10" fmla="*/ 0 h 446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48822" h="446626">
                  <a:moveTo>
                    <a:pt x="0" y="0"/>
                  </a:moveTo>
                  <a:lnTo>
                    <a:pt x="429339" y="0"/>
                  </a:lnTo>
                  <a:lnTo>
                    <a:pt x="449841" y="16916"/>
                  </a:lnTo>
                  <a:cubicBezTo>
                    <a:pt x="556764" y="89152"/>
                    <a:pt x="685662" y="131331"/>
                    <a:pt x="824411" y="131331"/>
                  </a:cubicBezTo>
                  <a:cubicBezTo>
                    <a:pt x="963160" y="131331"/>
                    <a:pt x="1092058" y="89152"/>
                    <a:pt x="1198981" y="16916"/>
                  </a:cubicBezTo>
                  <a:lnTo>
                    <a:pt x="1219483" y="0"/>
                  </a:lnTo>
                  <a:lnTo>
                    <a:pt x="1648822" y="0"/>
                  </a:lnTo>
                  <a:lnTo>
                    <a:pt x="1641383" y="12245"/>
                  </a:lnTo>
                  <a:cubicBezTo>
                    <a:pt x="1464329" y="274319"/>
                    <a:pt x="1164492" y="446626"/>
                    <a:pt x="824411" y="446626"/>
                  </a:cubicBezTo>
                  <a:cubicBezTo>
                    <a:pt x="484330" y="446626"/>
                    <a:pt x="184493" y="274319"/>
                    <a:pt x="7439" y="12245"/>
                  </a:cubicBezTo>
                  <a:lnTo>
                    <a:pt x="0" y="0"/>
                  </a:lnTo>
                  <a:close/>
                </a:path>
              </a:pathLst>
            </a:custGeom>
            <a:solidFill>
              <a:srgbClr val="FFB3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49" fontAlgn="auto">
                <a:spcBef>
                  <a:spcPts val="0"/>
                </a:spcBef>
                <a:spcAft>
                  <a:spcPts val="0"/>
                </a:spcAft>
                <a:defRPr/>
              </a:pPr>
              <a:endParaRPr lang="zh-CN" altLang="en-US" sz="1900">
                <a:latin typeface="微软雅黑" panose="020B0503020204020204" pitchFamily="34" charset="-122"/>
                <a:ea typeface="微软雅黑" panose="020B0503020204020204" pitchFamily="34" charset="-122"/>
              </a:endParaRPr>
            </a:p>
          </p:txBody>
        </p:sp>
      </p:grpSp>
      <p:sp>
        <p:nvSpPr>
          <p:cNvPr id="29" name="矩形 28"/>
          <p:cNvSpPr/>
          <p:nvPr/>
        </p:nvSpPr>
        <p:spPr>
          <a:xfrm flipV="1">
            <a:off x="0" y="3058717"/>
            <a:ext cx="3446860" cy="277415"/>
          </a:xfrm>
          <a:prstGeom prst="rect">
            <a:avLst/>
          </a:prstGeom>
          <a:solidFill>
            <a:srgbClr val="FF3399"/>
          </a:solidFill>
          <a:ln>
            <a:noFill/>
          </a:ln>
        </p:spPr>
        <p:style>
          <a:lnRef idx="2">
            <a:schemeClr val="accent1">
              <a:shade val="50000"/>
            </a:schemeClr>
          </a:lnRef>
          <a:fillRef idx="1">
            <a:schemeClr val="accent1"/>
          </a:fillRef>
          <a:effectRef idx="0">
            <a:schemeClr val="accent1"/>
          </a:effectRef>
          <a:fontRef idx="minor">
            <a:schemeClr val="lt1"/>
          </a:fontRef>
        </p:style>
        <p:txBody>
          <a:bodyPr lIns="68573" tIns="34287" rIns="68573" bIns="34287" anchor="ctr"/>
          <a:lstStyle/>
          <a:p>
            <a:pPr algn="ctr" defTabSz="685749" fontAlgn="auto">
              <a:spcBef>
                <a:spcPts val="0"/>
              </a:spcBef>
              <a:spcAft>
                <a:spcPts val="0"/>
              </a:spcAft>
              <a:defRPr/>
            </a:pPr>
            <a:endParaRPr lang="zh-CN" altLang="en-US" sz="1900">
              <a:latin typeface="微软雅黑" panose="020B0503020204020204" pitchFamily="34" charset="-122"/>
              <a:ea typeface="微软雅黑" panose="020B0503020204020204" pitchFamily="34" charset="-122"/>
            </a:endParaRPr>
          </a:p>
        </p:txBody>
      </p:sp>
      <p:sp>
        <p:nvSpPr>
          <p:cNvPr id="30" name="文本框 16"/>
          <p:cNvSpPr txBox="1"/>
          <p:nvPr/>
        </p:nvSpPr>
        <p:spPr>
          <a:xfrm>
            <a:off x="3020617" y="3471863"/>
            <a:ext cx="869156" cy="1066800"/>
          </a:xfrm>
          <a:prstGeom prst="rect">
            <a:avLst/>
          </a:prstGeom>
          <a:noFill/>
        </p:spPr>
        <p:txBody>
          <a:bodyPr wrap="none" lIns="68573" tIns="34287" rIns="68573" bIns="34287">
            <a:spAutoFit/>
          </a:bodyPr>
          <a:lstStyle/>
          <a:p>
            <a:pPr algn="ctr" defTabSz="685749" fontAlgn="auto">
              <a:lnSpc>
                <a:spcPct val="90000"/>
              </a:lnSpc>
              <a:spcBef>
                <a:spcPts val="0"/>
              </a:spcBef>
              <a:spcAft>
                <a:spcPts val="0"/>
              </a:spcAft>
              <a:defRPr/>
            </a:pPr>
            <a:r>
              <a:rPr lang="en-US" altLang="zh-CN" sz="2700" dirty="0">
                <a:solidFill>
                  <a:schemeClr val="bg1">
                    <a:lumMod val="75000"/>
                  </a:schemeClr>
                </a:solidFill>
                <a:latin typeface="微软雅黑" panose="020B0503020204020204" pitchFamily="34" charset="-122"/>
                <a:ea typeface="微软雅黑" panose="020B0503020204020204" pitchFamily="34" charset="-122"/>
              </a:rPr>
              <a:t>Step</a:t>
            </a:r>
          </a:p>
          <a:p>
            <a:pPr algn="ctr" defTabSz="685749" fontAlgn="auto">
              <a:lnSpc>
                <a:spcPct val="90000"/>
              </a:lnSpc>
              <a:spcBef>
                <a:spcPts val="0"/>
              </a:spcBef>
              <a:spcAft>
                <a:spcPts val="0"/>
              </a:spcAft>
              <a:defRPr/>
            </a:pPr>
            <a:r>
              <a:rPr lang="en-US" altLang="zh-CN" sz="4500" dirty="0">
                <a:latin typeface="微软雅黑" panose="020B0503020204020204" pitchFamily="34" charset="-122"/>
                <a:ea typeface="微软雅黑" panose="020B0503020204020204" pitchFamily="34" charset="-122"/>
              </a:rPr>
              <a:t>02</a:t>
            </a:r>
            <a:endParaRPr lang="zh-CN" altLang="en-US" sz="4500" dirty="0">
              <a:latin typeface="微软雅黑" panose="020B0503020204020204" pitchFamily="34" charset="-122"/>
              <a:ea typeface="微软雅黑" panose="020B0503020204020204" pitchFamily="34" charset="-122"/>
            </a:endParaRPr>
          </a:p>
        </p:txBody>
      </p:sp>
      <p:grpSp>
        <p:nvGrpSpPr>
          <p:cNvPr id="31" name="组合 30"/>
          <p:cNvGrpSpPr/>
          <p:nvPr/>
        </p:nvGrpSpPr>
        <p:grpSpPr>
          <a:xfrm flipV="1">
            <a:off x="2591074" y="3058815"/>
            <a:ext cx="1734833" cy="1734833"/>
            <a:chOff x="6864437" y="1751529"/>
            <a:chExt cx="1970470" cy="1970470"/>
          </a:xfrm>
          <a:effectLst>
            <a:outerShdw blurRad="50800" dist="38100" dir="2700000" algn="tl" rotWithShape="0">
              <a:prstClr val="black">
                <a:alpha val="40000"/>
              </a:prstClr>
            </a:outerShdw>
          </a:effectLst>
        </p:grpSpPr>
        <p:sp>
          <p:nvSpPr>
            <p:cNvPr id="32" name="任意多边形 31"/>
            <p:cNvSpPr/>
            <p:nvPr/>
          </p:nvSpPr>
          <p:spPr>
            <a:xfrm>
              <a:off x="6864437" y="1751529"/>
              <a:ext cx="1970470" cy="1523844"/>
            </a:xfrm>
            <a:custGeom>
              <a:avLst/>
              <a:gdLst>
                <a:gd name="connsiteX0" fmla="*/ 985235 w 1970470"/>
                <a:gd name="connsiteY0" fmla="*/ 0 h 1523844"/>
                <a:gd name="connsiteX1" fmla="*/ 1970470 w 1970470"/>
                <a:gd name="connsiteY1" fmla="*/ 985235 h 1523844"/>
                <a:gd name="connsiteX2" fmla="*/ 1851557 w 1970470"/>
                <a:gd name="connsiteY2" fmla="*/ 1454856 h 1523844"/>
                <a:gd name="connsiteX3" fmla="*/ 1809646 w 1970470"/>
                <a:gd name="connsiteY3" fmla="*/ 1523844 h 1523844"/>
                <a:gd name="connsiteX4" fmla="*/ 1380307 w 1970470"/>
                <a:gd name="connsiteY4" fmla="*/ 1523844 h 1523844"/>
                <a:gd name="connsiteX5" fmla="*/ 1458954 w 1970470"/>
                <a:gd name="connsiteY5" fmla="*/ 1458954 h 1523844"/>
                <a:gd name="connsiteX6" fmla="*/ 1655175 w 1970470"/>
                <a:gd name="connsiteY6" fmla="*/ 985235 h 1523844"/>
                <a:gd name="connsiteX7" fmla="*/ 985235 w 1970470"/>
                <a:gd name="connsiteY7" fmla="*/ 315295 h 1523844"/>
                <a:gd name="connsiteX8" fmla="*/ 315295 w 1970470"/>
                <a:gd name="connsiteY8" fmla="*/ 985235 h 1523844"/>
                <a:gd name="connsiteX9" fmla="*/ 511516 w 1970470"/>
                <a:gd name="connsiteY9" fmla="*/ 1458954 h 1523844"/>
                <a:gd name="connsiteX10" fmla="*/ 590163 w 1970470"/>
                <a:gd name="connsiteY10" fmla="*/ 1523844 h 1523844"/>
                <a:gd name="connsiteX11" fmla="*/ 160824 w 1970470"/>
                <a:gd name="connsiteY11" fmla="*/ 1523844 h 1523844"/>
                <a:gd name="connsiteX12" fmla="*/ 118913 w 1970470"/>
                <a:gd name="connsiteY12" fmla="*/ 1454856 h 1523844"/>
                <a:gd name="connsiteX13" fmla="*/ 0 w 1970470"/>
                <a:gd name="connsiteY13" fmla="*/ 985235 h 1523844"/>
                <a:gd name="connsiteX14" fmla="*/ 985235 w 1970470"/>
                <a:gd name="connsiteY14" fmla="*/ 0 h 1523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70470" h="1523844">
                  <a:moveTo>
                    <a:pt x="985235" y="0"/>
                  </a:moveTo>
                  <a:cubicBezTo>
                    <a:pt x="1529365" y="0"/>
                    <a:pt x="1970470" y="441105"/>
                    <a:pt x="1970470" y="985235"/>
                  </a:cubicBezTo>
                  <a:cubicBezTo>
                    <a:pt x="1970470" y="1155276"/>
                    <a:pt x="1927393" y="1315255"/>
                    <a:pt x="1851557" y="1454856"/>
                  </a:cubicBezTo>
                  <a:lnTo>
                    <a:pt x="1809646" y="1523844"/>
                  </a:lnTo>
                  <a:lnTo>
                    <a:pt x="1380307" y="1523844"/>
                  </a:lnTo>
                  <a:lnTo>
                    <a:pt x="1458954" y="1458954"/>
                  </a:lnTo>
                  <a:cubicBezTo>
                    <a:pt x="1580189" y="1337719"/>
                    <a:pt x="1655175" y="1170234"/>
                    <a:pt x="1655175" y="985235"/>
                  </a:cubicBezTo>
                  <a:cubicBezTo>
                    <a:pt x="1655175" y="615237"/>
                    <a:pt x="1355233" y="315295"/>
                    <a:pt x="985235" y="315295"/>
                  </a:cubicBezTo>
                  <a:cubicBezTo>
                    <a:pt x="615237" y="315295"/>
                    <a:pt x="315295" y="615237"/>
                    <a:pt x="315295" y="985235"/>
                  </a:cubicBezTo>
                  <a:cubicBezTo>
                    <a:pt x="315295" y="1170234"/>
                    <a:pt x="390281" y="1337719"/>
                    <a:pt x="511516" y="1458954"/>
                  </a:cubicBezTo>
                  <a:lnTo>
                    <a:pt x="590163" y="1523844"/>
                  </a:lnTo>
                  <a:lnTo>
                    <a:pt x="160824" y="1523844"/>
                  </a:lnTo>
                  <a:lnTo>
                    <a:pt x="118913" y="1454856"/>
                  </a:lnTo>
                  <a:cubicBezTo>
                    <a:pt x="43077" y="1315255"/>
                    <a:pt x="0" y="1155276"/>
                    <a:pt x="0" y="985235"/>
                  </a:cubicBezTo>
                  <a:cubicBezTo>
                    <a:pt x="0" y="441105"/>
                    <a:pt x="441105" y="0"/>
                    <a:pt x="985235" y="0"/>
                  </a:cubicBezTo>
                  <a:close/>
                </a:path>
              </a:pathLst>
            </a:custGeom>
            <a:solidFill>
              <a:srgbClr val="FF339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49" fontAlgn="auto">
                <a:spcBef>
                  <a:spcPts val="0"/>
                </a:spcBef>
                <a:spcAft>
                  <a:spcPts val="0"/>
                </a:spcAft>
                <a:defRPr/>
              </a:pPr>
              <a:endParaRPr lang="zh-CN" altLang="en-US" sz="1900">
                <a:latin typeface="微软雅黑" panose="020B0503020204020204" pitchFamily="34" charset="-122"/>
                <a:ea typeface="微软雅黑" panose="020B0503020204020204" pitchFamily="34" charset="-122"/>
              </a:endParaRPr>
            </a:p>
          </p:txBody>
        </p:sp>
        <p:sp>
          <p:nvSpPr>
            <p:cNvPr id="33" name="任意多边形 32"/>
            <p:cNvSpPr/>
            <p:nvPr/>
          </p:nvSpPr>
          <p:spPr>
            <a:xfrm>
              <a:off x="7025261" y="3275373"/>
              <a:ext cx="1648822" cy="446626"/>
            </a:xfrm>
            <a:custGeom>
              <a:avLst/>
              <a:gdLst>
                <a:gd name="connsiteX0" fmla="*/ 0 w 1648822"/>
                <a:gd name="connsiteY0" fmla="*/ 0 h 446626"/>
                <a:gd name="connsiteX1" fmla="*/ 429339 w 1648822"/>
                <a:gd name="connsiteY1" fmla="*/ 0 h 446626"/>
                <a:gd name="connsiteX2" fmla="*/ 449841 w 1648822"/>
                <a:gd name="connsiteY2" fmla="*/ 16916 h 446626"/>
                <a:gd name="connsiteX3" fmla="*/ 824411 w 1648822"/>
                <a:gd name="connsiteY3" fmla="*/ 131331 h 446626"/>
                <a:gd name="connsiteX4" fmla="*/ 1198981 w 1648822"/>
                <a:gd name="connsiteY4" fmla="*/ 16916 h 446626"/>
                <a:gd name="connsiteX5" fmla="*/ 1219483 w 1648822"/>
                <a:gd name="connsiteY5" fmla="*/ 0 h 446626"/>
                <a:gd name="connsiteX6" fmla="*/ 1648822 w 1648822"/>
                <a:gd name="connsiteY6" fmla="*/ 0 h 446626"/>
                <a:gd name="connsiteX7" fmla="*/ 1641383 w 1648822"/>
                <a:gd name="connsiteY7" fmla="*/ 12245 h 446626"/>
                <a:gd name="connsiteX8" fmla="*/ 824411 w 1648822"/>
                <a:gd name="connsiteY8" fmla="*/ 446626 h 446626"/>
                <a:gd name="connsiteX9" fmla="*/ 7439 w 1648822"/>
                <a:gd name="connsiteY9" fmla="*/ 12245 h 446626"/>
                <a:gd name="connsiteX10" fmla="*/ 0 w 1648822"/>
                <a:gd name="connsiteY10" fmla="*/ 0 h 446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48822" h="446626">
                  <a:moveTo>
                    <a:pt x="0" y="0"/>
                  </a:moveTo>
                  <a:lnTo>
                    <a:pt x="429339" y="0"/>
                  </a:lnTo>
                  <a:lnTo>
                    <a:pt x="449841" y="16916"/>
                  </a:lnTo>
                  <a:cubicBezTo>
                    <a:pt x="556764" y="89152"/>
                    <a:pt x="685662" y="131331"/>
                    <a:pt x="824411" y="131331"/>
                  </a:cubicBezTo>
                  <a:cubicBezTo>
                    <a:pt x="963160" y="131331"/>
                    <a:pt x="1092058" y="89152"/>
                    <a:pt x="1198981" y="16916"/>
                  </a:cubicBezTo>
                  <a:lnTo>
                    <a:pt x="1219483" y="0"/>
                  </a:lnTo>
                  <a:lnTo>
                    <a:pt x="1648822" y="0"/>
                  </a:lnTo>
                  <a:lnTo>
                    <a:pt x="1641383" y="12245"/>
                  </a:lnTo>
                  <a:cubicBezTo>
                    <a:pt x="1464329" y="274319"/>
                    <a:pt x="1164492" y="446626"/>
                    <a:pt x="824411" y="446626"/>
                  </a:cubicBezTo>
                  <a:cubicBezTo>
                    <a:pt x="484330" y="446626"/>
                    <a:pt x="184493" y="274319"/>
                    <a:pt x="7439" y="12245"/>
                  </a:cubicBezTo>
                  <a:lnTo>
                    <a:pt x="0" y="0"/>
                  </a:lnTo>
                  <a:close/>
                </a:path>
              </a:pathLst>
            </a:custGeom>
            <a:solidFill>
              <a:srgbClr val="FFB3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49" fontAlgn="auto">
                <a:spcBef>
                  <a:spcPts val="0"/>
                </a:spcBef>
                <a:spcAft>
                  <a:spcPts val="0"/>
                </a:spcAft>
                <a:defRPr/>
              </a:pPr>
              <a:endParaRPr lang="zh-CN" altLang="en-US" sz="1900">
                <a:latin typeface="微软雅黑" panose="020B0503020204020204" pitchFamily="34" charset="-122"/>
                <a:ea typeface="微软雅黑" panose="020B0503020204020204" pitchFamily="34" charset="-122"/>
              </a:endParaRPr>
            </a:p>
          </p:txBody>
        </p:sp>
      </p:grpSp>
      <p:sp>
        <p:nvSpPr>
          <p:cNvPr id="34" name="矩形 33"/>
          <p:cNvSpPr/>
          <p:nvPr/>
        </p:nvSpPr>
        <p:spPr>
          <a:xfrm flipV="1">
            <a:off x="5242323" y="3058717"/>
            <a:ext cx="3901678" cy="277415"/>
          </a:xfrm>
          <a:prstGeom prst="rect">
            <a:avLst/>
          </a:prstGeom>
          <a:solidFill>
            <a:srgbClr val="FF3399"/>
          </a:solidFill>
          <a:ln>
            <a:noFill/>
          </a:ln>
        </p:spPr>
        <p:style>
          <a:lnRef idx="2">
            <a:schemeClr val="accent1">
              <a:shade val="50000"/>
            </a:schemeClr>
          </a:lnRef>
          <a:fillRef idx="1">
            <a:schemeClr val="accent1"/>
          </a:fillRef>
          <a:effectRef idx="0">
            <a:schemeClr val="accent1"/>
          </a:effectRef>
          <a:fontRef idx="minor">
            <a:schemeClr val="lt1"/>
          </a:fontRef>
        </p:style>
        <p:txBody>
          <a:bodyPr lIns="68573" tIns="34287" rIns="68573" bIns="34287" anchor="ctr"/>
          <a:lstStyle/>
          <a:p>
            <a:pPr algn="ctr" defTabSz="685749" fontAlgn="auto">
              <a:spcBef>
                <a:spcPts val="0"/>
              </a:spcBef>
              <a:spcAft>
                <a:spcPts val="0"/>
              </a:spcAft>
              <a:defRPr/>
            </a:pPr>
            <a:endParaRPr lang="zh-CN" altLang="en-US" sz="1900">
              <a:latin typeface="微软雅黑" panose="020B0503020204020204" pitchFamily="34" charset="-122"/>
              <a:ea typeface="微软雅黑" panose="020B0503020204020204" pitchFamily="34" charset="-122"/>
            </a:endParaRPr>
          </a:p>
        </p:txBody>
      </p:sp>
      <p:sp>
        <p:nvSpPr>
          <p:cNvPr id="35" name="文本框 24"/>
          <p:cNvSpPr txBox="1"/>
          <p:nvPr/>
        </p:nvSpPr>
        <p:spPr>
          <a:xfrm>
            <a:off x="4889898" y="3483769"/>
            <a:ext cx="869156" cy="1066800"/>
          </a:xfrm>
          <a:prstGeom prst="rect">
            <a:avLst/>
          </a:prstGeom>
          <a:noFill/>
        </p:spPr>
        <p:txBody>
          <a:bodyPr wrap="none" lIns="68573" tIns="34287" rIns="68573" bIns="34287">
            <a:spAutoFit/>
          </a:bodyPr>
          <a:lstStyle/>
          <a:p>
            <a:pPr algn="ctr" defTabSz="685749" fontAlgn="auto">
              <a:lnSpc>
                <a:spcPct val="90000"/>
              </a:lnSpc>
              <a:spcBef>
                <a:spcPts val="0"/>
              </a:spcBef>
              <a:spcAft>
                <a:spcPts val="0"/>
              </a:spcAft>
              <a:defRPr/>
            </a:pPr>
            <a:r>
              <a:rPr lang="en-US" altLang="zh-CN" sz="2700" dirty="0">
                <a:solidFill>
                  <a:schemeClr val="bg1">
                    <a:lumMod val="75000"/>
                  </a:schemeClr>
                </a:solidFill>
                <a:latin typeface="微软雅黑" panose="020B0503020204020204" pitchFamily="34" charset="-122"/>
                <a:ea typeface="微软雅黑" panose="020B0503020204020204" pitchFamily="34" charset="-122"/>
              </a:rPr>
              <a:t>Step</a:t>
            </a:r>
          </a:p>
          <a:p>
            <a:pPr algn="ctr" defTabSz="685749" fontAlgn="auto">
              <a:lnSpc>
                <a:spcPct val="90000"/>
              </a:lnSpc>
              <a:spcBef>
                <a:spcPts val="0"/>
              </a:spcBef>
              <a:spcAft>
                <a:spcPts val="0"/>
              </a:spcAft>
              <a:defRPr/>
            </a:pPr>
            <a:r>
              <a:rPr lang="en-US" altLang="zh-CN" sz="4500" dirty="0">
                <a:latin typeface="微软雅黑" panose="020B0503020204020204" pitchFamily="34" charset="-122"/>
                <a:ea typeface="微软雅黑" panose="020B0503020204020204" pitchFamily="34" charset="-122"/>
              </a:rPr>
              <a:t>03</a:t>
            </a:r>
            <a:endParaRPr lang="zh-CN" altLang="en-US" sz="4500" dirty="0">
              <a:latin typeface="微软雅黑" panose="020B0503020204020204" pitchFamily="34" charset="-122"/>
              <a:ea typeface="微软雅黑" panose="020B0503020204020204" pitchFamily="34" charset="-122"/>
            </a:endParaRPr>
          </a:p>
        </p:txBody>
      </p:sp>
      <p:grpSp>
        <p:nvGrpSpPr>
          <p:cNvPr id="36" name="组合 35"/>
          <p:cNvGrpSpPr/>
          <p:nvPr/>
        </p:nvGrpSpPr>
        <p:grpSpPr>
          <a:xfrm flipV="1">
            <a:off x="4424296" y="3058815"/>
            <a:ext cx="1734833" cy="1734833"/>
            <a:chOff x="6864437" y="1751529"/>
            <a:chExt cx="1970470" cy="1970470"/>
          </a:xfrm>
          <a:effectLst>
            <a:outerShdw blurRad="50800" dist="38100" dir="2700000" algn="tl" rotWithShape="0">
              <a:prstClr val="black">
                <a:alpha val="40000"/>
              </a:prstClr>
            </a:outerShdw>
          </a:effectLst>
        </p:grpSpPr>
        <p:sp>
          <p:nvSpPr>
            <p:cNvPr id="37" name="任意多边形 36"/>
            <p:cNvSpPr/>
            <p:nvPr/>
          </p:nvSpPr>
          <p:spPr>
            <a:xfrm>
              <a:off x="6864437" y="1751529"/>
              <a:ext cx="1970470" cy="1523844"/>
            </a:xfrm>
            <a:custGeom>
              <a:avLst/>
              <a:gdLst>
                <a:gd name="connsiteX0" fmla="*/ 985235 w 1970470"/>
                <a:gd name="connsiteY0" fmla="*/ 0 h 1523844"/>
                <a:gd name="connsiteX1" fmla="*/ 1970470 w 1970470"/>
                <a:gd name="connsiteY1" fmla="*/ 985235 h 1523844"/>
                <a:gd name="connsiteX2" fmla="*/ 1851557 w 1970470"/>
                <a:gd name="connsiteY2" fmla="*/ 1454856 h 1523844"/>
                <a:gd name="connsiteX3" fmla="*/ 1809646 w 1970470"/>
                <a:gd name="connsiteY3" fmla="*/ 1523844 h 1523844"/>
                <a:gd name="connsiteX4" fmla="*/ 1380307 w 1970470"/>
                <a:gd name="connsiteY4" fmla="*/ 1523844 h 1523844"/>
                <a:gd name="connsiteX5" fmla="*/ 1458954 w 1970470"/>
                <a:gd name="connsiteY5" fmla="*/ 1458954 h 1523844"/>
                <a:gd name="connsiteX6" fmla="*/ 1655175 w 1970470"/>
                <a:gd name="connsiteY6" fmla="*/ 985235 h 1523844"/>
                <a:gd name="connsiteX7" fmla="*/ 985235 w 1970470"/>
                <a:gd name="connsiteY7" fmla="*/ 315295 h 1523844"/>
                <a:gd name="connsiteX8" fmla="*/ 315295 w 1970470"/>
                <a:gd name="connsiteY8" fmla="*/ 985235 h 1523844"/>
                <a:gd name="connsiteX9" fmla="*/ 511516 w 1970470"/>
                <a:gd name="connsiteY9" fmla="*/ 1458954 h 1523844"/>
                <a:gd name="connsiteX10" fmla="*/ 590163 w 1970470"/>
                <a:gd name="connsiteY10" fmla="*/ 1523844 h 1523844"/>
                <a:gd name="connsiteX11" fmla="*/ 160824 w 1970470"/>
                <a:gd name="connsiteY11" fmla="*/ 1523844 h 1523844"/>
                <a:gd name="connsiteX12" fmla="*/ 118913 w 1970470"/>
                <a:gd name="connsiteY12" fmla="*/ 1454856 h 1523844"/>
                <a:gd name="connsiteX13" fmla="*/ 0 w 1970470"/>
                <a:gd name="connsiteY13" fmla="*/ 985235 h 1523844"/>
                <a:gd name="connsiteX14" fmla="*/ 985235 w 1970470"/>
                <a:gd name="connsiteY14" fmla="*/ 0 h 1523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70470" h="1523844">
                  <a:moveTo>
                    <a:pt x="985235" y="0"/>
                  </a:moveTo>
                  <a:cubicBezTo>
                    <a:pt x="1529365" y="0"/>
                    <a:pt x="1970470" y="441105"/>
                    <a:pt x="1970470" y="985235"/>
                  </a:cubicBezTo>
                  <a:cubicBezTo>
                    <a:pt x="1970470" y="1155276"/>
                    <a:pt x="1927393" y="1315255"/>
                    <a:pt x="1851557" y="1454856"/>
                  </a:cubicBezTo>
                  <a:lnTo>
                    <a:pt x="1809646" y="1523844"/>
                  </a:lnTo>
                  <a:lnTo>
                    <a:pt x="1380307" y="1523844"/>
                  </a:lnTo>
                  <a:lnTo>
                    <a:pt x="1458954" y="1458954"/>
                  </a:lnTo>
                  <a:cubicBezTo>
                    <a:pt x="1580189" y="1337719"/>
                    <a:pt x="1655175" y="1170234"/>
                    <a:pt x="1655175" y="985235"/>
                  </a:cubicBezTo>
                  <a:cubicBezTo>
                    <a:pt x="1655175" y="615237"/>
                    <a:pt x="1355233" y="315295"/>
                    <a:pt x="985235" y="315295"/>
                  </a:cubicBezTo>
                  <a:cubicBezTo>
                    <a:pt x="615237" y="315295"/>
                    <a:pt x="315295" y="615237"/>
                    <a:pt x="315295" y="985235"/>
                  </a:cubicBezTo>
                  <a:cubicBezTo>
                    <a:pt x="315295" y="1170234"/>
                    <a:pt x="390281" y="1337719"/>
                    <a:pt x="511516" y="1458954"/>
                  </a:cubicBezTo>
                  <a:lnTo>
                    <a:pt x="590163" y="1523844"/>
                  </a:lnTo>
                  <a:lnTo>
                    <a:pt x="160824" y="1523844"/>
                  </a:lnTo>
                  <a:lnTo>
                    <a:pt x="118913" y="1454856"/>
                  </a:lnTo>
                  <a:cubicBezTo>
                    <a:pt x="43077" y="1315255"/>
                    <a:pt x="0" y="1155276"/>
                    <a:pt x="0" y="985235"/>
                  </a:cubicBezTo>
                  <a:cubicBezTo>
                    <a:pt x="0" y="441105"/>
                    <a:pt x="441105" y="0"/>
                    <a:pt x="985235" y="0"/>
                  </a:cubicBezTo>
                  <a:close/>
                </a:path>
              </a:pathLst>
            </a:custGeom>
            <a:solidFill>
              <a:srgbClr val="FF339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49" fontAlgn="auto">
                <a:spcBef>
                  <a:spcPts val="0"/>
                </a:spcBef>
                <a:spcAft>
                  <a:spcPts val="0"/>
                </a:spcAft>
                <a:defRPr/>
              </a:pPr>
              <a:endParaRPr lang="zh-CN" altLang="en-US" sz="1900">
                <a:latin typeface="微软雅黑" panose="020B0503020204020204" pitchFamily="34" charset="-122"/>
                <a:ea typeface="微软雅黑" panose="020B0503020204020204" pitchFamily="34" charset="-122"/>
              </a:endParaRPr>
            </a:p>
          </p:txBody>
        </p:sp>
        <p:sp>
          <p:nvSpPr>
            <p:cNvPr id="38" name="任意多边形 37"/>
            <p:cNvSpPr/>
            <p:nvPr/>
          </p:nvSpPr>
          <p:spPr>
            <a:xfrm>
              <a:off x="7025261" y="3275373"/>
              <a:ext cx="1648822" cy="446626"/>
            </a:xfrm>
            <a:custGeom>
              <a:avLst/>
              <a:gdLst>
                <a:gd name="connsiteX0" fmla="*/ 0 w 1648822"/>
                <a:gd name="connsiteY0" fmla="*/ 0 h 446626"/>
                <a:gd name="connsiteX1" fmla="*/ 429339 w 1648822"/>
                <a:gd name="connsiteY1" fmla="*/ 0 h 446626"/>
                <a:gd name="connsiteX2" fmla="*/ 449841 w 1648822"/>
                <a:gd name="connsiteY2" fmla="*/ 16916 h 446626"/>
                <a:gd name="connsiteX3" fmla="*/ 824411 w 1648822"/>
                <a:gd name="connsiteY3" fmla="*/ 131331 h 446626"/>
                <a:gd name="connsiteX4" fmla="*/ 1198981 w 1648822"/>
                <a:gd name="connsiteY4" fmla="*/ 16916 h 446626"/>
                <a:gd name="connsiteX5" fmla="*/ 1219483 w 1648822"/>
                <a:gd name="connsiteY5" fmla="*/ 0 h 446626"/>
                <a:gd name="connsiteX6" fmla="*/ 1648822 w 1648822"/>
                <a:gd name="connsiteY6" fmla="*/ 0 h 446626"/>
                <a:gd name="connsiteX7" fmla="*/ 1641383 w 1648822"/>
                <a:gd name="connsiteY7" fmla="*/ 12245 h 446626"/>
                <a:gd name="connsiteX8" fmla="*/ 824411 w 1648822"/>
                <a:gd name="connsiteY8" fmla="*/ 446626 h 446626"/>
                <a:gd name="connsiteX9" fmla="*/ 7439 w 1648822"/>
                <a:gd name="connsiteY9" fmla="*/ 12245 h 446626"/>
                <a:gd name="connsiteX10" fmla="*/ 0 w 1648822"/>
                <a:gd name="connsiteY10" fmla="*/ 0 h 446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48822" h="446626">
                  <a:moveTo>
                    <a:pt x="0" y="0"/>
                  </a:moveTo>
                  <a:lnTo>
                    <a:pt x="429339" y="0"/>
                  </a:lnTo>
                  <a:lnTo>
                    <a:pt x="449841" y="16916"/>
                  </a:lnTo>
                  <a:cubicBezTo>
                    <a:pt x="556764" y="89152"/>
                    <a:pt x="685662" y="131331"/>
                    <a:pt x="824411" y="131331"/>
                  </a:cubicBezTo>
                  <a:cubicBezTo>
                    <a:pt x="963160" y="131331"/>
                    <a:pt x="1092058" y="89152"/>
                    <a:pt x="1198981" y="16916"/>
                  </a:cubicBezTo>
                  <a:lnTo>
                    <a:pt x="1219483" y="0"/>
                  </a:lnTo>
                  <a:lnTo>
                    <a:pt x="1648822" y="0"/>
                  </a:lnTo>
                  <a:lnTo>
                    <a:pt x="1641383" y="12245"/>
                  </a:lnTo>
                  <a:cubicBezTo>
                    <a:pt x="1464329" y="274319"/>
                    <a:pt x="1164492" y="446626"/>
                    <a:pt x="824411" y="446626"/>
                  </a:cubicBezTo>
                  <a:cubicBezTo>
                    <a:pt x="484330" y="446626"/>
                    <a:pt x="184493" y="274319"/>
                    <a:pt x="7439" y="12245"/>
                  </a:cubicBezTo>
                  <a:lnTo>
                    <a:pt x="0" y="0"/>
                  </a:lnTo>
                  <a:close/>
                </a:path>
              </a:pathLst>
            </a:custGeom>
            <a:solidFill>
              <a:srgbClr val="FFB3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49" fontAlgn="auto">
                <a:spcBef>
                  <a:spcPts val="0"/>
                </a:spcBef>
                <a:spcAft>
                  <a:spcPts val="0"/>
                </a:spcAft>
                <a:defRPr/>
              </a:pPr>
              <a:endParaRPr lang="zh-CN" altLang="en-US" sz="1900">
                <a:latin typeface="微软雅黑" panose="020B0503020204020204" pitchFamily="34" charset="-122"/>
                <a:ea typeface="微软雅黑" panose="020B0503020204020204" pitchFamily="34" charset="-122"/>
              </a:endParaRPr>
            </a:p>
          </p:txBody>
        </p:sp>
      </p:grpSp>
      <p:sp>
        <p:nvSpPr>
          <p:cNvPr id="39" name="TextBox 59"/>
          <p:cNvSpPr txBox="1">
            <a:spLocks noChangeArrowheads="1"/>
          </p:cNvSpPr>
          <p:nvPr/>
        </p:nvSpPr>
        <p:spPr bwMode="auto">
          <a:xfrm flipH="1">
            <a:off x="1980010" y="1406128"/>
            <a:ext cx="1941909" cy="300038"/>
          </a:xfrm>
          <a:prstGeom prst="rect">
            <a:avLst/>
          </a:prstGeom>
          <a:noFill/>
          <a:ln>
            <a:noFill/>
          </a:ln>
          <a:extLst/>
        </p:spPr>
        <p:txBody>
          <a:bodyPr lIns="68573" tIns="34287" rIns="68573" bIns="34287">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r" defTabSz="685749" fontAlgn="auto">
              <a:spcBef>
                <a:spcPts val="0"/>
              </a:spcBef>
              <a:spcAft>
                <a:spcPts val="0"/>
              </a:spcAft>
              <a:defRPr/>
            </a:pPr>
            <a:r>
              <a:rPr lang="zh-CN" altLang="en-US" sz="1500" b="1" dirty="0">
                <a:solidFill>
                  <a:schemeClr val="tx1">
                    <a:lumMod val="50000"/>
                    <a:lumOff val="50000"/>
                  </a:schemeClr>
                </a:solidFill>
                <a:latin typeface="微软雅黑" pitchFamily="34" charset="-122"/>
                <a:ea typeface="微软雅黑" pitchFamily="34" charset="-122"/>
              </a:rPr>
              <a:t>点击此处输入内容</a:t>
            </a:r>
            <a:endParaRPr lang="en-US" altLang="ko-KR" sz="1500" kern="0" dirty="0">
              <a:solidFill>
                <a:schemeClr val="tx1">
                  <a:lumMod val="50000"/>
                  <a:lumOff val="50000"/>
                </a:schemeClr>
              </a:solidFill>
              <a:latin typeface="微软雅黑" pitchFamily="34" charset="-122"/>
              <a:ea typeface="微软雅黑" pitchFamily="34" charset="-122"/>
            </a:endParaRPr>
          </a:p>
        </p:txBody>
      </p:sp>
      <p:sp>
        <p:nvSpPr>
          <p:cNvPr id="40" name="矩形 39"/>
          <p:cNvSpPr>
            <a:spLocks noChangeArrowheads="1"/>
          </p:cNvSpPr>
          <p:nvPr/>
        </p:nvSpPr>
        <p:spPr bwMode="auto">
          <a:xfrm>
            <a:off x="1014412" y="1685926"/>
            <a:ext cx="2977754" cy="841250"/>
          </a:xfrm>
          <a:prstGeom prst="rect">
            <a:avLst/>
          </a:prstGeom>
          <a:noFill/>
          <a:ln>
            <a:noFill/>
          </a:ln>
          <a:extLst/>
        </p:spPr>
        <p:txBody>
          <a:bodyPr lIns="68573" tIns="34287" rIns="68573" bIns="34287">
            <a:spAutoFit/>
          </a:bodyPr>
          <a:lstStyle/>
          <a:p>
            <a:pPr defTabSz="685749" fontAlgn="auto">
              <a:lnSpc>
                <a:spcPct val="114000"/>
              </a:lnSpc>
              <a:spcBef>
                <a:spcPts val="0"/>
              </a:spcBef>
              <a:spcAft>
                <a:spcPts val="0"/>
              </a:spcAft>
              <a:defRPr/>
            </a:pPr>
            <a:r>
              <a:rPr lang="zh-CN" altLang="en-US" sz="1100" dirty="0">
                <a:solidFill>
                  <a:schemeClr val="tx1">
                    <a:lumMod val="65000"/>
                    <a:lumOff val="35000"/>
                  </a:schemeClr>
                </a:solidFill>
                <a:latin typeface="微软雅黑" pitchFamily="34" charset="-122"/>
                <a:ea typeface="微软雅黑" pitchFamily="34" charset="-122"/>
                <a:sym typeface="微软雅黑" pitchFamily="34" charset="-122"/>
              </a:rPr>
              <a:t>在此录入上述图表的综合描述说明，在此录入上述图表的综合描述说明，在此录入上述图表的综合描述说明，在此录入上述图表的综合描述说明。</a:t>
            </a:r>
            <a:endParaRPr lang="zh-CN" altLang="en-US" sz="1100" dirty="0">
              <a:solidFill>
                <a:schemeClr val="tx1">
                  <a:lumMod val="65000"/>
                  <a:lumOff val="35000"/>
                </a:schemeClr>
              </a:solidFill>
              <a:latin typeface="+mn-lt"/>
              <a:ea typeface="+mn-ea"/>
            </a:endParaRPr>
          </a:p>
        </p:txBody>
      </p:sp>
      <p:sp>
        <p:nvSpPr>
          <p:cNvPr id="41" name="TextBox 59"/>
          <p:cNvSpPr txBox="1">
            <a:spLocks noChangeArrowheads="1"/>
          </p:cNvSpPr>
          <p:nvPr/>
        </p:nvSpPr>
        <p:spPr bwMode="auto">
          <a:xfrm flipH="1">
            <a:off x="6179344" y="3451622"/>
            <a:ext cx="1940719" cy="300038"/>
          </a:xfrm>
          <a:prstGeom prst="rect">
            <a:avLst/>
          </a:prstGeom>
          <a:noFill/>
          <a:ln>
            <a:noFill/>
          </a:ln>
          <a:extLst/>
        </p:spPr>
        <p:txBody>
          <a:bodyPr lIns="68573" tIns="34287" rIns="68573" bIns="34287">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defTabSz="685749" fontAlgn="auto">
              <a:spcBef>
                <a:spcPts val="0"/>
              </a:spcBef>
              <a:spcAft>
                <a:spcPts val="0"/>
              </a:spcAft>
              <a:defRPr/>
            </a:pPr>
            <a:r>
              <a:rPr lang="zh-CN" altLang="en-US" sz="1500" b="1" dirty="0">
                <a:solidFill>
                  <a:schemeClr val="tx1">
                    <a:lumMod val="50000"/>
                    <a:lumOff val="50000"/>
                  </a:schemeClr>
                </a:solidFill>
                <a:latin typeface="微软雅黑" pitchFamily="34" charset="-122"/>
                <a:ea typeface="微软雅黑" pitchFamily="34" charset="-122"/>
              </a:rPr>
              <a:t>点击此处输入内容</a:t>
            </a:r>
            <a:endParaRPr lang="en-US" altLang="ko-KR" sz="1500" kern="0" dirty="0">
              <a:solidFill>
                <a:schemeClr val="tx1">
                  <a:lumMod val="50000"/>
                  <a:lumOff val="50000"/>
                </a:schemeClr>
              </a:solidFill>
              <a:latin typeface="微软雅黑" pitchFamily="34" charset="-122"/>
              <a:ea typeface="微软雅黑" pitchFamily="34" charset="-122"/>
            </a:endParaRPr>
          </a:p>
        </p:txBody>
      </p:sp>
      <p:sp>
        <p:nvSpPr>
          <p:cNvPr id="42" name="矩形 17"/>
          <p:cNvSpPr>
            <a:spLocks noChangeArrowheads="1"/>
          </p:cNvSpPr>
          <p:nvPr/>
        </p:nvSpPr>
        <p:spPr bwMode="auto">
          <a:xfrm>
            <a:off x="6329363" y="3742135"/>
            <a:ext cx="1940719" cy="841250"/>
          </a:xfrm>
          <a:prstGeom prst="rect">
            <a:avLst/>
          </a:prstGeom>
          <a:noFill/>
          <a:ln>
            <a:noFill/>
          </a:ln>
          <a:extLst/>
        </p:spPr>
        <p:txBody>
          <a:bodyPr lIns="68573" tIns="34287" rIns="68573" bIns="34287">
            <a:spAutoFit/>
          </a:bodyPr>
          <a:lstStyle/>
          <a:p>
            <a:pPr defTabSz="685749" fontAlgn="auto">
              <a:lnSpc>
                <a:spcPct val="114000"/>
              </a:lnSpc>
              <a:spcBef>
                <a:spcPts val="0"/>
              </a:spcBef>
              <a:spcAft>
                <a:spcPts val="0"/>
              </a:spcAft>
              <a:defRPr/>
            </a:pPr>
            <a:r>
              <a:rPr lang="zh-CN" altLang="en-US" sz="1100" dirty="0">
                <a:solidFill>
                  <a:schemeClr val="tx1">
                    <a:lumMod val="65000"/>
                    <a:lumOff val="35000"/>
                  </a:schemeClr>
                </a:solidFill>
                <a:latin typeface="微软雅黑" pitchFamily="34" charset="-122"/>
                <a:ea typeface="微软雅黑" pitchFamily="34" charset="-122"/>
                <a:sym typeface="微软雅黑" pitchFamily="34" charset="-122"/>
              </a:rPr>
              <a:t>在此录入上述图表的综合描述说明，在此录入上述图表的综合描述说明，在此录入上述图表的综合描述说明。</a:t>
            </a:r>
            <a:endParaRPr lang="zh-CN" altLang="en-US" sz="1100" dirty="0">
              <a:solidFill>
                <a:schemeClr val="tx1">
                  <a:lumMod val="65000"/>
                  <a:lumOff val="35000"/>
                </a:schemeClr>
              </a:solidFill>
              <a:latin typeface="+mn-lt"/>
              <a:ea typeface="+mn-ea"/>
            </a:endParaRPr>
          </a:p>
        </p:txBody>
      </p:sp>
      <p:sp>
        <p:nvSpPr>
          <p:cNvPr id="43" name="TextBox 59"/>
          <p:cNvSpPr txBox="1">
            <a:spLocks noChangeArrowheads="1"/>
          </p:cNvSpPr>
          <p:nvPr/>
        </p:nvSpPr>
        <p:spPr bwMode="auto">
          <a:xfrm flipH="1">
            <a:off x="742950" y="3429000"/>
            <a:ext cx="1941910" cy="300038"/>
          </a:xfrm>
          <a:prstGeom prst="rect">
            <a:avLst/>
          </a:prstGeom>
          <a:noFill/>
          <a:ln>
            <a:noFill/>
          </a:ln>
          <a:extLst/>
        </p:spPr>
        <p:txBody>
          <a:bodyPr lIns="68573" tIns="34287" rIns="68573" bIns="34287">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defTabSz="685749" fontAlgn="auto">
              <a:spcBef>
                <a:spcPts val="0"/>
              </a:spcBef>
              <a:spcAft>
                <a:spcPts val="0"/>
              </a:spcAft>
              <a:defRPr/>
            </a:pPr>
            <a:r>
              <a:rPr lang="zh-CN" altLang="en-US" sz="1500" b="1" dirty="0">
                <a:solidFill>
                  <a:schemeClr val="tx1">
                    <a:lumMod val="50000"/>
                    <a:lumOff val="50000"/>
                  </a:schemeClr>
                </a:solidFill>
                <a:latin typeface="微软雅黑" pitchFamily="34" charset="-122"/>
                <a:ea typeface="微软雅黑" pitchFamily="34" charset="-122"/>
              </a:rPr>
              <a:t>点击输入内容</a:t>
            </a:r>
            <a:endParaRPr lang="en-US" altLang="ko-KR" sz="1500" kern="0" dirty="0">
              <a:solidFill>
                <a:schemeClr val="tx1">
                  <a:lumMod val="50000"/>
                  <a:lumOff val="50000"/>
                </a:schemeClr>
              </a:solidFill>
              <a:latin typeface="微软雅黑" pitchFamily="34" charset="-122"/>
              <a:ea typeface="微软雅黑" pitchFamily="34" charset="-122"/>
            </a:endParaRPr>
          </a:p>
        </p:txBody>
      </p:sp>
      <p:sp>
        <p:nvSpPr>
          <p:cNvPr id="44" name="矩形 17"/>
          <p:cNvSpPr>
            <a:spLocks noChangeArrowheads="1"/>
          </p:cNvSpPr>
          <p:nvPr/>
        </p:nvSpPr>
        <p:spPr bwMode="auto">
          <a:xfrm>
            <a:off x="1014413" y="3718323"/>
            <a:ext cx="1394222" cy="841250"/>
          </a:xfrm>
          <a:prstGeom prst="rect">
            <a:avLst/>
          </a:prstGeom>
          <a:noFill/>
          <a:ln>
            <a:noFill/>
          </a:ln>
          <a:extLst/>
        </p:spPr>
        <p:txBody>
          <a:bodyPr lIns="68573" tIns="34287" rIns="68573" bIns="34287">
            <a:spAutoFit/>
          </a:bodyPr>
          <a:lstStyle/>
          <a:p>
            <a:pPr defTabSz="685749" fontAlgn="auto">
              <a:lnSpc>
                <a:spcPct val="114000"/>
              </a:lnSpc>
              <a:spcBef>
                <a:spcPts val="0"/>
              </a:spcBef>
              <a:spcAft>
                <a:spcPts val="0"/>
              </a:spcAft>
              <a:defRPr/>
            </a:pPr>
            <a:r>
              <a:rPr lang="zh-CN" altLang="en-US" sz="1100" dirty="0">
                <a:solidFill>
                  <a:schemeClr val="tx1">
                    <a:lumMod val="65000"/>
                    <a:lumOff val="35000"/>
                  </a:schemeClr>
                </a:solidFill>
                <a:latin typeface="微软雅黑" pitchFamily="34" charset="-122"/>
                <a:ea typeface="微软雅黑" pitchFamily="34" charset="-122"/>
                <a:sym typeface="微软雅黑" pitchFamily="34" charset="-122"/>
              </a:rPr>
              <a:t>在此录入上述图表的综合描述说明，在此录入上述图表的综合描述说明。</a:t>
            </a:r>
            <a:endParaRPr lang="zh-CN" altLang="en-US" sz="1100" dirty="0">
              <a:solidFill>
                <a:schemeClr val="tx1">
                  <a:lumMod val="65000"/>
                  <a:lumOff val="35000"/>
                </a:schemeClr>
              </a:solidFill>
              <a:latin typeface="+mn-lt"/>
              <a:ea typeface="+mn-ea"/>
            </a:endParaRPr>
          </a:p>
        </p:txBody>
      </p:sp>
    </p:spTree>
    <p:extLst>
      <p:ext uri="{BB962C8B-B14F-4D97-AF65-F5344CB8AC3E}">
        <p14:creationId xmlns:p14="http://schemas.microsoft.com/office/powerpoint/2010/main" val="2317626843"/>
      </p:ext>
    </p:extLst>
  </p:cSld>
  <p:clrMapOvr>
    <a:masterClrMapping/>
  </p:clrMapOvr>
  <mc:AlternateContent xmlns:mc="http://schemas.openxmlformats.org/markup-compatibility/2006" xmlns:p14="http://schemas.microsoft.com/office/powerpoint/2010/main">
    <mc:Choice Requires="p14">
      <p:transition spd="slow" p14:dur="1200" advTm="0">
        <p14:flip dir="r"/>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wipe(left)">
                                      <p:cBhvr>
                                        <p:cTn id="7" dur="500"/>
                                        <p:tgtEl>
                                          <p:spTgt spid="5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4"/>
                                        </p:tgtEl>
                                        <p:attrNameLst>
                                          <p:attrName>style.visibility</p:attrName>
                                        </p:attrNameLst>
                                      </p:cBhvr>
                                      <p:to>
                                        <p:strVal val="visible"/>
                                      </p:to>
                                    </p:set>
                                    <p:animEffect transition="in" filter="wipe(left)">
                                      <p:cBhvr>
                                        <p:cTn id="11" dur="500"/>
                                        <p:tgtEl>
                                          <p:spTgt spid="24"/>
                                        </p:tgtEl>
                                      </p:cBhvr>
                                    </p:animEffect>
                                  </p:childTnLst>
                                </p:cTn>
                              </p:par>
                              <p:par>
                                <p:cTn id="12" presetID="22" presetClass="entr" presetSubtype="4" fill="hold" nodeType="withEffect">
                                  <p:stCondLst>
                                    <p:cond delay="450"/>
                                  </p:stCondLst>
                                  <p:childTnLst>
                                    <p:set>
                                      <p:cBhvr>
                                        <p:cTn id="13" dur="1" fill="hold">
                                          <p:stCondLst>
                                            <p:cond delay="0"/>
                                          </p:stCondLst>
                                        </p:cTn>
                                        <p:tgtEl>
                                          <p:spTgt spid="26"/>
                                        </p:tgtEl>
                                        <p:attrNameLst>
                                          <p:attrName>style.visibility</p:attrName>
                                        </p:attrNameLst>
                                      </p:cBhvr>
                                      <p:to>
                                        <p:strVal val="visible"/>
                                      </p:to>
                                    </p:set>
                                    <p:animEffect transition="in" filter="wipe(down)">
                                      <p:cBhvr>
                                        <p:cTn id="14" dur="500"/>
                                        <p:tgtEl>
                                          <p:spTgt spid="26"/>
                                        </p:tgtEl>
                                      </p:cBhvr>
                                    </p:animEffect>
                                  </p:childTnLst>
                                </p:cTn>
                              </p:par>
                              <p:par>
                                <p:cTn id="15" presetID="22" presetClass="entr" presetSubtype="8" fill="hold" grpId="0" nodeType="withEffect">
                                  <p:stCondLst>
                                    <p:cond delay="250"/>
                                  </p:stCondLst>
                                  <p:childTnLst>
                                    <p:set>
                                      <p:cBhvr>
                                        <p:cTn id="16" dur="1" fill="hold">
                                          <p:stCondLst>
                                            <p:cond delay="0"/>
                                          </p:stCondLst>
                                        </p:cTn>
                                        <p:tgtEl>
                                          <p:spTgt spid="29"/>
                                        </p:tgtEl>
                                        <p:attrNameLst>
                                          <p:attrName>style.visibility</p:attrName>
                                        </p:attrNameLst>
                                      </p:cBhvr>
                                      <p:to>
                                        <p:strVal val="visible"/>
                                      </p:to>
                                    </p:set>
                                    <p:animEffect transition="in" filter="wipe(left)">
                                      <p:cBhvr>
                                        <p:cTn id="17" dur="500"/>
                                        <p:tgtEl>
                                          <p:spTgt spid="29"/>
                                        </p:tgtEl>
                                      </p:cBhvr>
                                    </p:animEffect>
                                  </p:childTnLst>
                                </p:cTn>
                              </p:par>
                              <p:par>
                                <p:cTn id="18" presetID="22" presetClass="entr" presetSubtype="1" fill="hold" nodeType="withEffect">
                                  <p:stCondLst>
                                    <p:cond delay="700"/>
                                  </p:stCondLst>
                                  <p:childTnLst>
                                    <p:set>
                                      <p:cBhvr>
                                        <p:cTn id="19" dur="1" fill="hold">
                                          <p:stCondLst>
                                            <p:cond delay="0"/>
                                          </p:stCondLst>
                                        </p:cTn>
                                        <p:tgtEl>
                                          <p:spTgt spid="31"/>
                                        </p:tgtEl>
                                        <p:attrNameLst>
                                          <p:attrName>style.visibility</p:attrName>
                                        </p:attrNameLst>
                                      </p:cBhvr>
                                      <p:to>
                                        <p:strVal val="visible"/>
                                      </p:to>
                                    </p:set>
                                    <p:animEffect transition="in" filter="wipe(up)">
                                      <p:cBhvr>
                                        <p:cTn id="20" dur="500"/>
                                        <p:tgtEl>
                                          <p:spTgt spid="31"/>
                                        </p:tgtEl>
                                      </p:cBhvr>
                                    </p:animEffect>
                                  </p:childTnLst>
                                </p:cTn>
                              </p:par>
                              <p:par>
                                <p:cTn id="21" presetID="22" presetClass="entr" presetSubtype="2" fill="hold" grpId="0" nodeType="withEffect">
                                  <p:stCondLst>
                                    <p:cond delay="250"/>
                                  </p:stCondLst>
                                  <p:childTnLst>
                                    <p:set>
                                      <p:cBhvr>
                                        <p:cTn id="22" dur="1" fill="hold">
                                          <p:stCondLst>
                                            <p:cond delay="0"/>
                                          </p:stCondLst>
                                        </p:cTn>
                                        <p:tgtEl>
                                          <p:spTgt spid="34"/>
                                        </p:tgtEl>
                                        <p:attrNameLst>
                                          <p:attrName>style.visibility</p:attrName>
                                        </p:attrNameLst>
                                      </p:cBhvr>
                                      <p:to>
                                        <p:strVal val="visible"/>
                                      </p:to>
                                    </p:set>
                                    <p:animEffect transition="in" filter="wipe(right)">
                                      <p:cBhvr>
                                        <p:cTn id="23" dur="500"/>
                                        <p:tgtEl>
                                          <p:spTgt spid="34"/>
                                        </p:tgtEl>
                                      </p:cBhvr>
                                    </p:animEffect>
                                  </p:childTnLst>
                                </p:cTn>
                              </p:par>
                              <p:par>
                                <p:cTn id="24" presetID="22" presetClass="entr" presetSubtype="1" fill="hold" nodeType="withEffect">
                                  <p:stCondLst>
                                    <p:cond delay="700"/>
                                  </p:stCondLst>
                                  <p:childTnLst>
                                    <p:set>
                                      <p:cBhvr>
                                        <p:cTn id="25" dur="1" fill="hold">
                                          <p:stCondLst>
                                            <p:cond delay="0"/>
                                          </p:stCondLst>
                                        </p:cTn>
                                        <p:tgtEl>
                                          <p:spTgt spid="36"/>
                                        </p:tgtEl>
                                        <p:attrNameLst>
                                          <p:attrName>style.visibility</p:attrName>
                                        </p:attrNameLst>
                                      </p:cBhvr>
                                      <p:to>
                                        <p:strVal val="visible"/>
                                      </p:to>
                                    </p:set>
                                    <p:animEffect transition="in" filter="wipe(up)">
                                      <p:cBhvr>
                                        <p:cTn id="26" dur="500"/>
                                        <p:tgtEl>
                                          <p:spTgt spid="36"/>
                                        </p:tgtEl>
                                      </p:cBhvr>
                                    </p:animEffect>
                                  </p:childTnLst>
                                </p:cTn>
                              </p:par>
                            </p:childTnLst>
                          </p:cTn>
                        </p:par>
                        <p:par>
                          <p:cTn id="27" fill="hold">
                            <p:stCondLst>
                              <p:cond delay="1700"/>
                            </p:stCondLst>
                            <p:childTnLst>
                              <p:par>
                                <p:cTn id="28" presetID="10" presetClass="entr" presetSubtype="0" fill="hold" grpId="0" nodeType="afterEffect">
                                  <p:stCondLst>
                                    <p:cond delay="0"/>
                                  </p:stCondLst>
                                  <p:childTnLst>
                                    <p:set>
                                      <p:cBhvr>
                                        <p:cTn id="29" dur="1" fill="hold">
                                          <p:stCondLst>
                                            <p:cond delay="0"/>
                                          </p:stCondLst>
                                        </p:cTn>
                                        <p:tgtEl>
                                          <p:spTgt spid="25"/>
                                        </p:tgtEl>
                                        <p:attrNameLst>
                                          <p:attrName>style.visibility</p:attrName>
                                        </p:attrNameLst>
                                      </p:cBhvr>
                                      <p:to>
                                        <p:strVal val="visible"/>
                                      </p:to>
                                    </p:set>
                                    <p:animEffect transition="in" filter="fade">
                                      <p:cBhvr>
                                        <p:cTn id="30" dur="500"/>
                                        <p:tgtEl>
                                          <p:spTgt spid="25"/>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0"/>
                                        </p:tgtEl>
                                        <p:attrNameLst>
                                          <p:attrName>style.visibility</p:attrName>
                                        </p:attrNameLst>
                                      </p:cBhvr>
                                      <p:to>
                                        <p:strVal val="visible"/>
                                      </p:to>
                                    </p:set>
                                    <p:animEffect transition="in" filter="fade">
                                      <p:cBhvr>
                                        <p:cTn id="33" dur="500"/>
                                        <p:tgtEl>
                                          <p:spTgt spid="30"/>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5"/>
                                        </p:tgtEl>
                                        <p:attrNameLst>
                                          <p:attrName>style.visibility</p:attrName>
                                        </p:attrNameLst>
                                      </p:cBhvr>
                                      <p:to>
                                        <p:strVal val="visible"/>
                                      </p:to>
                                    </p:set>
                                    <p:animEffect transition="in" filter="fade">
                                      <p:cBhvr>
                                        <p:cTn id="36" dur="500"/>
                                        <p:tgtEl>
                                          <p:spTgt spid="35"/>
                                        </p:tgtEl>
                                      </p:cBhvr>
                                    </p:animEffect>
                                  </p:childTnLst>
                                </p:cTn>
                              </p:par>
                            </p:childTnLst>
                          </p:cTn>
                        </p:par>
                        <p:par>
                          <p:cTn id="37" fill="hold">
                            <p:stCondLst>
                              <p:cond delay="2200"/>
                            </p:stCondLst>
                            <p:childTnLst>
                              <p:par>
                                <p:cTn id="38" presetID="22" presetClass="entr" presetSubtype="2" fill="hold" grpId="0" nodeType="afterEffect">
                                  <p:stCondLst>
                                    <p:cond delay="0"/>
                                  </p:stCondLst>
                                  <p:childTnLst>
                                    <p:set>
                                      <p:cBhvr>
                                        <p:cTn id="39" dur="1" fill="hold">
                                          <p:stCondLst>
                                            <p:cond delay="0"/>
                                          </p:stCondLst>
                                        </p:cTn>
                                        <p:tgtEl>
                                          <p:spTgt spid="39"/>
                                        </p:tgtEl>
                                        <p:attrNameLst>
                                          <p:attrName>style.visibility</p:attrName>
                                        </p:attrNameLst>
                                      </p:cBhvr>
                                      <p:to>
                                        <p:strVal val="visible"/>
                                      </p:to>
                                    </p:set>
                                    <p:animEffect transition="in" filter="wipe(right)">
                                      <p:cBhvr>
                                        <p:cTn id="40" dur="500"/>
                                        <p:tgtEl>
                                          <p:spTgt spid="39"/>
                                        </p:tgtEl>
                                      </p:cBhvr>
                                    </p:animEffect>
                                  </p:childTnLst>
                                </p:cTn>
                              </p:par>
                              <p:par>
                                <p:cTn id="41" presetID="22" presetClass="entr" presetSubtype="2" fill="hold" grpId="0" nodeType="withEffect">
                                  <p:stCondLst>
                                    <p:cond delay="0"/>
                                  </p:stCondLst>
                                  <p:childTnLst>
                                    <p:set>
                                      <p:cBhvr>
                                        <p:cTn id="42" dur="1" fill="hold">
                                          <p:stCondLst>
                                            <p:cond delay="0"/>
                                          </p:stCondLst>
                                        </p:cTn>
                                        <p:tgtEl>
                                          <p:spTgt spid="40"/>
                                        </p:tgtEl>
                                        <p:attrNameLst>
                                          <p:attrName>style.visibility</p:attrName>
                                        </p:attrNameLst>
                                      </p:cBhvr>
                                      <p:to>
                                        <p:strVal val="visible"/>
                                      </p:to>
                                    </p:set>
                                    <p:animEffect transition="in" filter="wipe(right)">
                                      <p:cBhvr>
                                        <p:cTn id="43" dur="500"/>
                                        <p:tgtEl>
                                          <p:spTgt spid="40"/>
                                        </p:tgtEl>
                                      </p:cBhvr>
                                    </p:animEffect>
                                  </p:childTnLst>
                                </p:cTn>
                              </p:par>
                              <p:par>
                                <p:cTn id="44" presetID="22" presetClass="entr" presetSubtype="2" fill="hold" grpId="0" nodeType="withEffect">
                                  <p:stCondLst>
                                    <p:cond delay="0"/>
                                  </p:stCondLst>
                                  <p:childTnLst>
                                    <p:set>
                                      <p:cBhvr>
                                        <p:cTn id="45" dur="1" fill="hold">
                                          <p:stCondLst>
                                            <p:cond delay="0"/>
                                          </p:stCondLst>
                                        </p:cTn>
                                        <p:tgtEl>
                                          <p:spTgt spid="43"/>
                                        </p:tgtEl>
                                        <p:attrNameLst>
                                          <p:attrName>style.visibility</p:attrName>
                                        </p:attrNameLst>
                                      </p:cBhvr>
                                      <p:to>
                                        <p:strVal val="visible"/>
                                      </p:to>
                                    </p:set>
                                    <p:animEffect transition="in" filter="wipe(right)">
                                      <p:cBhvr>
                                        <p:cTn id="46" dur="500"/>
                                        <p:tgtEl>
                                          <p:spTgt spid="43"/>
                                        </p:tgtEl>
                                      </p:cBhvr>
                                    </p:animEffect>
                                  </p:childTnLst>
                                </p:cTn>
                              </p:par>
                              <p:par>
                                <p:cTn id="47" presetID="22" presetClass="entr" presetSubtype="2" fill="hold" grpId="0" nodeType="withEffect">
                                  <p:stCondLst>
                                    <p:cond delay="0"/>
                                  </p:stCondLst>
                                  <p:childTnLst>
                                    <p:set>
                                      <p:cBhvr>
                                        <p:cTn id="48" dur="1" fill="hold">
                                          <p:stCondLst>
                                            <p:cond delay="0"/>
                                          </p:stCondLst>
                                        </p:cTn>
                                        <p:tgtEl>
                                          <p:spTgt spid="44"/>
                                        </p:tgtEl>
                                        <p:attrNameLst>
                                          <p:attrName>style.visibility</p:attrName>
                                        </p:attrNameLst>
                                      </p:cBhvr>
                                      <p:to>
                                        <p:strVal val="visible"/>
                                      </p:to>
                                    </p:set>
                                    <p:animEffect transition="in" filter="wipe(right)">
                                      <p:cBhvr>
                                        <p:cTn id="49" dur="500"/>
                                        <p:tgtEl>
                                          <p:spTgt spid="44"/>
                                        </p:tgtEl>
                                      </p:cBhvr>
                                    </p:animEffect>
                                  </p:childTnLst>
                                </p:cTn>
                              </p:par>
                              <p:par>
                                <p:cTn id="50" presetID="22" presetClass="entr" presetSubtype="8" fill="hold" grpId="0" nodeType="withEffect">
                                  <p:stCondLst>
                                    <p:cond delay="0"/>
                                  </p:stCondLst>
                                  <p:childTnLst>
                                    <p:set>
                                      <p:cBhvr>
                                        <p:cTn id="51" dur="1" fill="hold">
                                          <p:stCondLst>
                                            <p:cond delay="0"/>
                                          </p:stCondLst>
                                        </p:cTn>
                                        <p:tgtEl>
                                          <p:spTgt spid="41"/>
                                        </p:tgtEl>
                                        <p:attrNameLst>
                                          <p:attrName>style.visibility</p:attrName>
                                        </p:attrNameLst>
                                      </p:cBhvr>
                                      <p:to>
                                        <p:strVal val="visible"/>
                                      </p:to>
                                    </p:set>
                                    <p:animEffect transition="in" filter="wipe(left)">
                                      <p:cBhvr>
                                        <p:cTn id="52" dur="500"/>
                                        <p:tgtEl>
                                          <p:spTgt spid="41"/>
                                        </p:tgtEl>
                                      </p:cBhvr>
                                    </p:animEffect>
                                  </p:childTnLst>
                                </p:cTn>
                              </p:par>
                              <p:par>
                                <p:cTn id="53" presetID="22" presetClass="entr" presetSubtype="8" fill="hold" grpId="0" nodeType="withEffect">
                                  <p:stCondLst>
                                    <p:cond delay="0"/>
                                  </p:stCondLst>
                                  <p:childTnLst>
                                    <p:set>
                                      <p:cBhvr>
                                        <p:cTn id="54" dur="1" fill="hold">
                                          <p:stCondLst>
                                            <p:cond delay="0"/>
                                          </p:stCondLst>
                                        </p:cTn>
                                        <p:tgtEl>
                                          <p:spTgt spid="42"/>
                                        </p:tgtEl>
                                        <p:attrNameLst>
                                          <p:attrName>style.visibility</p:attrName>
                                        </p:attrNameLst>
                                      </p:cBhvr>
                                      <p:to>
                                        <p:strVal val="visible"/>
                                      </p:to>
                                    </p:set>
                                    <p:animEffect transition="in" filter="wipe(left)">
                                      <p:cBhvr>
                                        <p:cTn id="55"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P spid="24" grpId="0" animBg="1"/>
      <p:bldP spid="25" grpId="0"/>
      <p:bldP spid="29" grpId="0" animBg="1"/>
      <p:bldP spid="30" grpId="0"/>
      <p:bldP spid="34" grpId="0" animBg="1"/>
      <p:bldP spid="35" grpId="0"/>
      <p:bldP spid="39" grpId="0"/>
      <p:bldP spid="40" grpId="0"/>
      <p:bldP spid="41" grpId="0"/>
      <p:bldP spid="42" grpId="0"/>
      <p:bldP spid="43" grpId="0"/>
      <p:bldP spid="4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文本框 10"/>
          <p:cNvSpPr txBox="1">
            <a:spLocks noChangeArrowheads="1"/>
          </p:cNvSpPr>
          <p:nvPr/>
        </p:nvSpPr>
        <p:spPr bwMode="auto">
          <a:xfrm>
            <a:off x="971600" y="208664"/>
            <a:ext cx="3510057" cy="346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1" tIns="34285" rIns="68571" bIns="34285">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r>
              <a:rPr lang="zh-CN" altLang="en-US" sz="1800" b="1" dirty="0" smtClean="0">
                <a:latin typeface="+mn-ea"/>
                <a:ea typeface="+mn-ea"/>
              </a:rPr>
              <a:t>添加文字内容</a:t>
            </a:r>
            <a:r>
              <a:rPr lang="zh-CN" altLang="en-US" sz="1200" b="1" dirty="0" smtClean="0">
                <a:latin typeface="+mn-ea"/>
                <a:ea typeface="+mn-ea"/>
              </a:rPr>
              <a:t>（</a:t>
            </a:r>
            <a:r>
              <a:rPr lang="zh-CN" altLang="en-US" sz="1200" b="1" dirty="0">
                <a:latin typeface="+mn-ea"/>
                <a:ea typeface="+mn-ea"/>
              </a:rPr>
              <a:t>文字可以编辑）</a:t>
            </a:r>
            <a:endParaRPr lang="zh-CN" altLang="en-US" sz="1200" b="1" dirty="0">
              <a:latin typeface="+mn-ea"/>
              <a:ea typeface="+mn-ea"/>
              <a:cs typeface="+mn-ea"/>
              <a:sym typeface="+mn-lt"/>
            </a:endParaRPr>
          </a:p>
        </p:txBody>
      </p:sp>
      <p:sp>
        <p:nvSpPr>
          <p:cNvPr id="72" name="文本框 7"/>
          <p:cNvSpPr txBox="1"/>
          <p:nvPr/>
        </p:nvSpPr>
        <p:spPr>
          <a:xfrm>
            <a:off x="5955506" y="3715296"/>
            <a:ext cx="1506141" cy="300038"/>
          </a:xfrm>
          <a:prstGeom prst="rect">
            <a:avLst/>
          </a:prstGeom>
          <a:noFill/>
        </p:spPr>
        <p:txBody>
          <a:bodyPr lIns="68576" tIns="34287" rIns="68576" bIns="34287">
            <a:spAutoFit/>
          </a:bodyPr>
          <a:lstStyle/>
          <a:p>
            <a:pPr defTabSz="685749" fontAlgn="auto">
              <a:spcBef>
                <a:spcPts val="0"/>
              </a:spcBef>
              <a:spcAft>
                <a:spcPts val="0"/>
              </a:spcAft>
              <a:defRPr/>
            </a:pPr>
            <a:r>
              <a:rPr lang="zh-CN" altLang="en-US" sz="1500" b="1" dirty="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rPr>
              <a:t>添加标题</a:t>
            </a:r>
            <a:endParaRPr lang="zh-CN" altLang="en-US" sz="1500" b="1" baseline="-3000" dirty="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endParaRPr>
          </a:p>
        </p:txBody>
      </p:sp>
      <p:sp>
        <p:nvSpPr>
          <p:cNvPr id="73" name="文本框 8"/>
          <p:cNvSpPr txBox="1"/>
          <p:nvPr/>
        </p:nvSpPr>
        <p:spPr>
          <a:xfrm>
            <a:off x="5536407" y="3996284"/>
            <a:ext cx="2718197" cy="475509"/>
          </a:xfrm>
          <a:prstGeom prst="rect">
            <a:avLst/>
          </a:prstGeom>
          <a:noFill/>
        </p:spPr>
        <p:txBody>
          <a:bodyPr lIns="68576" tIns="34287" rIns="68576" bIns="34287">
            <a:spAutoFit/>
          </a:bodyPr>
          <a:lstStyle/>
          <a:p>
            <a:pPr defTabSz="685749" fontAlgn="auto">
              <a:lnSpc>
                <a:spcPct val="120000"/>
              </a:lnSpc>
              <a:spcAft>
                <a:spcPts val="0"/>
              </a:spcAft>
              <a:defRPr/>
            </a:pPr>
            <a:r>
              <a:rPr lang="zh-CN" altLang="en-US" sz="1100" dirty="0">
                <a:solidFill>
                  <a:schemeClr val="tx1">
                    <a:lumMod val="65000"/>
                    <a:lumOff val="35000"/>
                  </a:schemeClr>
                </a:solidFill>
                <a:latin typeface="微软雅黑" panose="020B0503020204020204" pitchFamily="34" charset="-122"/>
                <a:ea typeface="微软雅黑" panose="020B0503020204020204" pitchFamily="34" charset="-122"/>
                <a:sym typeface="微软雅黑" pitchFamily="34" charset="-122"/>
              </a:rPr>
              <a:t>在此录入图表的描述说明，在此录入图表的描述说明，在此录入图表的描述说明。</a:t>
            </a:r>
          </a:p>
        </p:txBody>
      </p:sp>
      <p:sp>
        <p:nvSpPr>
          <p:cNvPr id="74" name="文本框 9"/>
          <p:cNvSpPr txBox="1"/>
          <p:nvPr/>
        </p:nvSpPr>
        <p:spPr>
          <a:xfrm>
            <a:off x="5532835" y="3637905"/>
            <a:ext cx="490538" cy="439341"/>
          </a:xfrm>
          <a:prstGeom prst="rect">
            <a:avLst/>
          </a:prstGeom>
          <a:noFill/>
        </p:spPr>
        <p:txBody>
          <a:bodyPr lIns="68576" tIns="34287" rIns="68576" bIns="34287">
            <a:spAutoFit/>
          </a:bodyPr>
          <a:lstStyle/>
          <a:p>
            <a:pPr defTabSz="685749" fontAlgn="auto">
              <a:spcBef>
                <a:spcPts val="0"/>
              </a:spcBef>
              <a:spcAft>
                <a:spcPts val="0"/>
              </a:spcAft>
              <a:defRPr/>
            </a:pPr>
            <a:r>
              <a:rPr lang="en-US" altLang="zh-CN" sz="3600" baseline="-3000" dirty="0">
                <a:solidFill>
                  <a:schemeClr val="tx1">
                    <a:lumMod val="50000"/>
                    <a:lumOff val="50000"/>
                  </a:schemeClr>
                </a:solidFill>
                <a:latin typeface="Arial" panose="020B0604020202020204" pitchFamily="34" charset="0"/>
                <a:ea typeface="微软雅黑" panose="020B0503020204020204" pitchFamily="34" charset="-122"/>
                <a:cs typeface="Arial" panose="020B0604020202020204" pitchFamily="34" charset="0"/>
              </a:rPr>
              <a:t>03</a:t>
            </a:r>
            <a:endParaRPr lang="zh-CN" altLang="en-US" sz="3600" baseline="-3000" dirty="0">
              <a:solidFill>
                <a:schemeClr val="tx1">
                  <a:lumMod val="50000"/>
                  <a:lumOff val="50000"/>
                </a:schemeClr>
              </a:solidFill>
              <a:latin typeface="Arial" panose="020B0604020202020204" pitchFamily="34" charset="0"/>
              <a:ea typeface="微软雅黑" panose="020B0503020204020204" pitchFamily="34" charset="-122"/>
              <a:cs typeface="Arial" panose="020B0604020202020204" pitchFamily="34" charset="0"/>
            </a:endParaRPr>
          </a:p>
        </p:txBody>
      </p:sp>
      <p:sp>
        <p:nvSpPr>
          <p:cNvPr id="75" name="文本框 12"/>
          <p:cNvSpPr txBox="1"/>
          <p:nvPr/>
        </p:nvSpPr>
        <p:spPr>
          <a:xfrm>
            <a:off x="5994797" y="1237605"/>
            <a:ext cx="1608534" cy="300038"/>
          </a:xfrm>
          <a:prstGeom prst="rect">
            <a:avLst/>
          </a:prstGeom>
          <a:noFill/>
        </p:spPr>
        <p:txBody>
          <a:bodyPr lIns="68576" tIns="34287" rIns="68576" bIns="34287">
            <a:spAutoFit/>
          </a:bodyPr>
          <a:lstStyle/>
          <a:p>
            <a:pPr defTabSz="685749" fontAlgn="auto">
              <a:spcBef>
                <a:spcPts val="0"/>
              </a:spcBef>
              <a:spcAft>
                <a:spcPts val="0"/>
              </a:spcAft>
              <a:defRPr/>
            </a:pPr>
            <a:r>
              <a:rPr lang="zh-CN" altLang="en-US" sz="1500" b="1" dirty="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rPr>
              <a:t>添加标题</a:t>
            </a:r>
            <a:endParaRPr lang="zh-CN" altLang="en-US" sz="1500" b="1" baseline="-3000" dirty="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endParaRPr>
          </a:p>
        </p:txBody>
      </p:sp>
      <p:sp>
        <p:nvSpPr>
          <p:cNvPr id="76" name="文本框 13"/>
          <p:cNvSpPr txBox="1"/>
          <p:nvPr/>
        </p:nvSpPr>
        <p:spPr>
          <a:xfrm>
            <a:off x="5536407" y="1518593"/>
            <a:ext cx="2718197" cy="475509"/>
          </a:xfrm>
          <a:prstGeom prst="rect">
            <a:avLst/>
          </a:prstGeom>
          <a:noFill/>
        </p:spPr>
        <p:txBody>
          <a:bodyPr lIns="68576" tIns="34287" rIns="68576" bIns="34287">
            <a:spAutoFit/>
          </a:bodyPr>
          <a:lstStyle/>
          <a:p>
            <a:pPr defTabSz="685749" fontAlgn="auto">
              <a:lnSpc>
                <a:spcPct val="120000"/>
              </a:lnSpc>
              <a:spcAft>
                <a:spcPts val="0"/>
              </a:spcAft>
              <a:defRPr/>
            </a:pPr>
            <a:r>
              <a:rPr lang="zh-CN" altLang="en-US" sz="1100" dirty="0">
                <a:solidFill>
                  <a:schemeClr val="tx1">
                    <a:lumMod val="65000"/>
                    <a:lumOff val="35000"/>
                  </a:schemeClr>
                </a:solidFill>
                <a:latin typeface="微软雅黑" panose="020B0503020204020204" pitchFamily="34" charset="-122"/>
                <a:ea typeface="微软雅黑" panose="020B0503020204020204" pitchFamily="34" charset="-122"/>
                <a:sym typeface="微软雅黑" pitchFamily="34" charset="-122"/>
              </a:rPr>
              <a:t>在此录入图表的描述说明，在此录入图表的描述说明，在此录入图表的描述说明。</a:t>
            </a:r>
          </a:p>
        </p:txBody>
      </p:sp>
      <p:sp>
        <p:nvSpPr>
          <p:cNvPr id="77" name="文本框 14"/>
          <p:cNvSpPr txBox="1"/>
          <p:nvPr/>
        </p:nvSpPr>
        <p:spPr>
          <a:xfrm>
            <a:off x="5532835" y="1161405"/>
            <a:ext cx="490538" cy="438150"/>
          </a:xfrm>
          <a:prstGeom prst="rect">
            <a:avLst/>
          </a:prstGeom>
          <a:noFill/>
        </p:spPr>
        <p:txBody>
          <a:bodyPr lIns="68576" tIns="34287" rIns="68576" bIns="34287">
            <a:spAutoFit/>
          </a:bodyPr>
          <a:lstStyle/>
          <a:p>
            <a:pPr defTabSz="685749" fontAlgn="auto">
              <a:spcBef>
                <a:spcPts val="0"/>
              </a:spcBef>
              <a:spcAft>
                <a:spcPts val="0"/>
              </a:spcAft>
              <a:defRPr/>
            </a:pPr>
            <a:r>
              <a:rPr lang="en-US" altLang="zh-CN" sz="3600" baseline="-3000" dirty="0">
                <a:solidFill>
                  <a:schemeClr val="tx1">
                    <a:lumMod val="50000"/>
                    <a:lumOff val="50000"/>
                  </a:schemeClr>
                </a:solidFill>
                <a:latin typeface="Arial" panose="020B0604020202020204" pitchFamily="34" charset="0"/>
                <a:ea typeface="微软雅黑" panose="020B0503020204020204" pitchFamily="34" charset="-122"/>
                <a:cs typeface="Arial" panose="020B0604020202020204" pitchFamily="34" charset="0"/>
              </a:rPr>
              <a:t>02</a:t>
            </a:r>
            <a:endParaRPr lang="zh-CN" altLang="en-US" sz="3600" baseline="-3000" dirty="0">
              <a:solidFill>
                <a:schemeClr val="tx1">
                  <a:lumMod val="50000"/>
                  <a:lumOff val="50000"/>
                </a:schemeClr>
              </a:solidFill>
              <a:latin typeface="Arial" panose="020B0604020202020204" pitchFamily="34" charset="0"/>
              <a:ea typeface="微软雅黑" panose="020B0503020204020204" pitchFamily="34" charset="-122"/>
              <a:cs typeface="Arial" panose="020B0604020202020204" pitchFamily="34" charset="0"/>
            </a:endParaRPr>
          </a:p>
        </p:txBody>
      </p:sp>
      <p:sp>
        <p:nvSpPr>
          <p:cNvPr id="78" name="文本框 16"/>
          <p:cNvSpPr txBox="1"/>
          <p:nvPr/>
        </p:nvSpPr>
        <p:spPr>
          <a:xfrm>
            <a:off x="1514475" y="3715296"/>
            <a:ext cx="1637110" cy="300038"/>
          </a:xfrm>
          <a:prstGeom prst="rect">
            <a:avLst/>
          </a:prstGeom>
          <a:noFill/>
        </p:spPr>
        <p:txBody>
          <a:bodyPr lIns="68576" tIns="34287" rIns="68576" bIns="34287">
            <a:spAutoFit/>
          </a:bodyPr>
          <a:lstStyle/>
          <a:p>
            <a:pPr algn="r" defTabSz="685749" fontAlgn="auto">
              <a:spcBef>
                <a:spcPts val="0"/>
              </a:spcBef>
              <a:spcAft>
                <a:spcPts val="0"/>
              </a:spcAft>
              <a:defRPr/>
            </a:pPr>
            <a:r>
              <a:rPr lang="zh-CN" altLang="en-US" sz="1500" b="1" dirty="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rPr>
              <a:t>添加标题</a:t>
            </a:r>
            <a:endParaRPr lang="zh-CN" altLang="en-US" sz="1500" b="1" baseline="-3000" dirty="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endParaRPr>
          </a:p>
        </p:txBody>
      </p:sp>
      <p:sp>
        <p:nvSpPr>
          <p:cNvPr id="79" name="文本框 17"/>
          <p:cNvSpPr txBox="1"/>
          <p:nvPr/>
        </p:nvSpPr>
        <p:spPr>
          <a:xfrm>
            <a:off x="876300" y="3992711"/>
            <a:ext cx="2712244" cy="475509"/>
          </a:xfrm>
          <a:prstGeom prst="rect">
            <a:avLst/>
          </a:prstGeom>
          <a:noFill/>
        </p:spPr>
        <p:txBody>
          <a:bodyPr lIns="68576" tIns="34287" rIns="68576" bIns="34287">
            <a:spAutoFit/>
          </a:bodyPr>
          <a:lstStyle/>
          <a:p>
            <a:pPr algn="r" defTabSz="685749" fontAlgn="auto">
              <a:lnSpc>
                <a:spcPct val="120000"/>
              </a:lnSpc>
              <a:spcAft>
                <a:spcPts val="0"/>
              </a:spcAft>
              <a:defRPr/>
            </a:pPr>
            <a:r>
              <a:rPr lang="zh-CN" altLang="en-US" sz="1100" dirty="0">
                <a:solidFill>
                  <a:schemeClr val="tx1">
                    <a:lumMod val="65000"/>
                    <a:lumOff val="35000"/>
                  </a:schemeClr>
                </a:solidFill>
                <a:latin typeface="微软雅黑" panose="020B0503020204020204" pitchFamily="34" charset="-122"/>
                <a:ea typeface="微软雅黑" panose="020B0503020204020204" pitchFamily="34" charset="-122"/>
                <a:sym typeface="微软雅黑" pitchFamily="34" charset="-122"/>
              </a:rPr>
              <a:t>在此录入图表的描述说明，在此录入图表的描述说明，在此录入图表的描述说明。</a:t>
            </a:r>
          </a:p>
        </p:txBody>
      </p:sp>
      <p:sp>
        <p:nvSpPr>
          <p:cNvPr id="80" name="文本框 18"/>
          <p:cNvSpPr txBox="1"/>
          <p:nvPr/>
        </p:nvSpPr>
        <p:spPr>
          <a:xfrm>
            <a:off x="3115866" y="3634334"/>
            <a:ext cx="490538" cy="438150"/>
          </a:xfrm>
          <a:prstGeom prst="rect">
            <a:avLst/>
          </a:prstGeom>
          <a:noFill/>
        </p:spPr>
        <p:txBody>
          <a:bodyPr lIns="68576" tIns="34287" rIns="68576" bIns="34287">
            <a:spAutoFit/>
          </a:bodyPr>
          <a:lstStyle/>
          <a:p>
            <a:pPr algn="r" defTabSz="685749" fontAlgn="auto">
              <a:spcBef>
                <a:spcPts val="0"/>
              </a:spcBef>
              <a:spcAft>
                <a:spcPts val="0"/>
              </a:spcAft>
              <a:defRPr/>
            </a:pPr>
            <a:r>
              <a:rPr lang="en-US" altLang="zh-CN" sz="3600" baseline="-3000" dirty="0">
                <a:solidFill>
                  <a:schemeClr val="tx1">
                    <a:lumMod val="50000"/>
                    <a:lumOff val="50000"/>
                  </a:schemeClr>
                </a:solidFill>
                <a:latin typeface="Arial" panose="020B0604020202020204" pitchFamily="34" charset="0"/>
                <a:ea typeface="微软雅黑" panose="020B0503020204020204" pitchFamily="34" charset="-122"/>
                <a:cs typeface="Arial" panose="020B0604020202020204" pitchFamily="34" charset="0"/>
              </a:rPr>
              <a:t>04</a:t>
            </a:r>
            <a:endParaRPr lang="zh-CN" altLang="en-US" sz="3600" baseline="-3000" dirty="0">
              <a:solidFill>
                <a:schemeClr val="tx1">
                  <a:lumMod val="50000"/>
                  <a:lumOff val="50000"/>
                </a:schemeClr>
              </a:solidFill>
              <a:latin typeface="Arial" panose="020B0604020202020204" pitchFamily="34" charset="0"/>
              <a:ea typeface="微软雅黑" panose="020B0503020204020204" pitchFamily="34" charset="-122"/>
              <a:cs typeface="Arial" panose="020B0604020202020204" pitchFamily="34" charset="0"/>
            </a:endParaRPr>
          </a:p>
        </p:txBody>
      </p:sp>
      <p:sp>
        <p:nvSpPr>
          <p:cNvPr id="81" name="文本框 20"/>
          <p:cNvSpPr txBox="1"/>
          <p:nvPr/>
        </p:nvSpPr>
        <p:spPr>
          <a:xfrm>
            <a:off x="1774031" y="1237605"/>
            <a:ext cx="1372791" cy="300038"/>
          </a:xfrm>
          <a:prstGeom prst="rect">
            <a:avLst/>
          </a:prstGeom>
          <a:noFill/>
        </p:spPr>
        <p:txBody>
          <a:bodyPr lIns="68576" tIns="34287" rIns="68576" bIns="34287">
            <a:spAutoFit/>
          </a:bodyPr>
          <a:lstStyle/>
          <a:p>
            <a:pPr algn="r" defTabSz="685749" fontAlgn="auto">
              <a:spcBef>
                <a:spcPts val="0"/>
              </a:spcBef>
              <a:spcAft>
                <a:spcPts val="0"/>
              </a:spcAft>
              <a:defRPr/>
            </a:pPr>
            <a:r>
              <a:rPr lang="zh-CN" altLang="en-US" sz="1500" b="1" dirty="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rPr>
              <a:t>添加标题</a:t>
            </a:r>
            <a:endParaRPr lang="zh-CN" altLang="en-US" sz="1500" b="1" baseline="-3000" dirty="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endParaRPr>
          </a:p>
        </p:txBody>
      </p:sp>
      <p:sp>
        <p:nvSpPr>
          <p:cNvPr id="82" name="文本框 21"/>
          <p:cNvSpPr txBox="1"/>
          <p:nvPr/>
        </p:nvSpPr>
        <p:spPr>
          <a:xfrm>
            <a:off x="876300" y="1515021"/>
            <a:ext cx="2712244" cy="475509"/>
          </a:xfrm>
          <a:prstGeom prst="rect">
            <a:avLst/>
          </a:prstGeom>
          <a:noFill/>
        </p:spPr>
        <p:txBody>
          <a:bodyPr lIns="68576" tIns="34287" rIns="68576" bIns="34287">
            <a:spAutoFit/>
          </a:bodyPr>
          <a:lstStyle/>
          <a:p>
            <a:pPr algn="r" defTabSz="685749" fontAlgn="auto">
              <a:lnSpc>
                <a:spcPct val="120000"/>
              </a:lnSpc>
              <a:spcBef>
                <a:spcPts val="0"/>
              </a:spcBef>
              <a:spcAft>
                <a:spcPts val="0"/>
              </a:spcAft>
              <a:defRPr/>
            </a:pPr>
            <a:r>
              <a:rPr lang="zh-CN" altLang="en-US" sz="1100" dirty="0">
                <a:solidFill>
                  <a:schemeClr val="tx1">
                    <a:lumMod val="65000"/>
                    <a:lumOff val="35000"/>
                  </a:schemeClr>
                </a:solidFill>
                <a:latin typeface="微软雅黑" panose="020B0503020204020204" pitchFamily="34" charset="-122"/>
                <a:ea typeface="微软雅黑" panose="020B0503020204020204" pitchFamily="34" charset="-122"/>
                <a:sym typeface="微软雅黑" pitchFamily="34" charset="-122"/>
              </a:rPr>
              <a:t>在此录入图表的描述说明，在此录入图表的描述说明，在此录入图表的描述说明。</a:t>
            </a:r>
          </a:p>
        </p:txBody>
      </p:sp>
      <p:sp>
        <p:nvSpPr>
          <p:cNvPr id="83" name="文本框 22"/>
          <p:cNvSpPr txBox="1"/>
          <p:nvPr/>
        </p:nvSpPr>
        <p:spPr>
          <a:xfrm>
            <a:off x="3101578" y="1156643"/>
            <a:ext cx="490538" cy="438150"/>
          </a:xfrm>
          <a:prstGeom prst="rect">
            <a:avLst/>
          </a:prstGeom>
          <a:noFill/>
        </p:spPr>
        <p:txBody>
          <a:bodyPr lIns="68576" tIns="34287" rIns="68576" bIns="34287">
            <a:spAutoFit/>
          </a:bodyPr>
          <a:lstStyle/>
          <a:p>
            <a:pPr algn="r" defTabSz="685749" fontAlgn="auto">
              <a:spcBef>
                <a:spcPts val="0"/>
              </a:spcBef>
              <a:spcAft>
                <a:spcPts val="0"/>
              </a:spcAft>
              <a:defRPr/>
            </a:pPr>
            <a:r>
              <a:rPr lang="en-US" altLang="zh-CN" sz="3600" baseline="-3000" dirty="0">
                <a:solidFill>
                  <a:schemeClr val="tx1">
                    <a:lumMod val="50000"/>
                    <a:lumOff val="50000"/>
                  </a:schemeClr>
                </a:solidFill>
                <a:latin typeface="Arial" panose="020B0604020202020204" pitchFamily="34" charset="0"/>
                <a:ea typeface="微软雅黑" panose="020B0503020204020204" pitchFamily="34" charset="-122"/>
                <a:cs typeface="Arial" panose="020B0604020202020204" pitchFamily="34" charset="0"/>
              </a:rPr>
              <a:t>01</a:t>
            </a:r>
            <a:endParaRPr lang="zh-CN" altLang="en-US" sz="3600" baseline="-3000" dirty="0">
              <a:solidFill>
                <a:schemeClr val="tx1">
                  <a:lumMod val="50000"/>
                  <a:lumOff val="50000"/>
                </a:schemeClr>
              </a:solidFill>
              <a:latin typeface="Arial" panose="020B0604020202020204" pitchFamily="34" charset="0"/>
              <a:ea typeface="微软雅黑" panose="020B0503020204020204" pitchFamily="34" charset="-122"/>
              <a:cs typeface="Arial" panose="020B0604020202020204" pitchFamily="34" charset="0"/>
            </a:endParaRPr>
          </a:p>
        </p:txBody>
      </p:sp>
      <p:grpSp>
        <p:nvGrpSpPr>
          <p:cNvPr id="84" name="组合 83"/>
          <p:cNvGrpSpPr>
            <a:grpSpLocks/>
          </p:cNvGrpSpPr>
          <p:nvPr/>
        </p:nvGrpSpPr>
        <p:grpSpPr bwMode="auto">
          <a:xfrm>
            <a:off x="3854053" y="987574"/>
            <a:ext cx="1422797" cy="1422797"/>
            <a:chOff x="4854966" y="1574162"/>
            <a:chExt cx="1897870" cy="1897870"/>
          </a:xfrm>
        </p:grpSpPr>
        <p:sp>
          <p:nvSpPr>
            <p:cNvPr id="85" name="泪滴形 84"/>
            <p:cNvSpPr/>
            <p:nvPr/>
          </p:nvSpPr>
          <p:spPr>
            <a:xfrm rot="8100000">
              <a:off x="4854966" y="1574162"/>
              <a:ext cx="1897870" cy="1897870"/>
            </a:xfrm>
            <a:prstGeom prst="teardrop">
              <a:avLst/>
            </a:prstGeom>
            <a:solidFill>
              <a:srgbClr val="7E7E7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49" fontAlgn="auto">
                <a:spcBef>
                  <a:spcPts val="0"/>
                </a:spcBef>
                <a:spcAft>
                  <a:spcPts val="0"/>
                </a:spcAft>
                <a:defRPr/>
              </a:pPr>
              <a:endParaRPr lang="zh-CN" altLang="en-US" sz="1900">
                <a:solidFill>
                  <a:schemeClr val="tx2">
                    <a:lumMod val="75000"/>
                  </a:schemeClr>
                </a:solidFill>
                <a:latin typeface="Arial" panose="020B0604020202020204" pitchFamily="34" charset="0"/>
                <a:ea typeface="微软雅黑" panose="020B0503020204020204" pitchFamily="34" charset="-122"/>
                <a:cs typeface="Arial" panose="020B0604020202020204" pitchFamily="34" charset="0"/>
              </a:endParaRPr>
            </a:p>
          </p:txBody>
        </p:sp>
        <p:grpSp>
          <p:nvGrpSpPr>
            <p:cNvPr id="86" name="组合 85"/>
            <p:cNvGrpSpPr>
              <a:grpSpLocks noChangeAspect="1"/>
            </p:cNvGrpSpPr>
            <p:nvPr/>
          </p:nvGrpSpPr>
          <p:grpSpPr>
            <a:xfrm>
              <a:off x="5635285" y="1758388"/>
              <a:ext cx="337232" cy="540000"/>
              <a:chOff x="8912226" y="6748292"/>
              <a:chExt cx="250825" cy="401638"/>
            </a:xfrm>
            <a:solidFill>
              <a:srgbClr val="9DA8B1"/>
            </a:solidFill>
          </p:grpSpPr>
          <p:sp>
            <p:nvSpPr>
              <p:cNvPr id="87" name="Freeform 550"/>
              <p:cNvSpPr>
                <a:spLocks/>
              </p:cNvSpPr>
              <p:nvPr/>
            </p:nvSpPr>
            <p:spPr bwMode="auto">
              <a:xfrm>
                <a:off x="8912226" y="6859417"/>
                <a:ext cx="250825" cy="290513"/>
              </a:xfrm>
              <a:custGeom>
                <a:avLst/>
                <a:gdLst>
                  <a:gd name="T0" fmla="*/ 180 w 180"/>
                  <a:gd name="T1" fmla="*/ 68 h 209"/>
                  <a:gd name="T2" fmla="*/ 180 w 180"/>
                  <a:gd name="T3" fmla="*/ 15 h 209"/>
                  <a:gd name="T4" fmla="*/ 156 w 180"/>
                  <a:gd name="T5" fmla="*/ 15 h 209"/>
                  <a:gd name="T6" fmla="*/ 156 w 180"/>
                  <a:gd name="T7" fmla="*/ 68 h 209"/>
                  <a:gd name="T8" fmla="*/ 92 w 180"/>
                  <a:gd name="T9" fmla="*/ 132 h 209"/>
                  <a:gd name="T10" fmla="*/ 91 w 180"/>
                  <a:gd name="T11" fmla="*/ 132 h 209"/>
                  <a:gd name="T12" fmla="*/ 90 w 180"/>
                  <a:gd name="T13" fmla="*/ 132 h 209"/>
                  <a:gd name="T14" fmla="*/ 90 w 180"/>
                  <a:gd name="T15" fmla="*/ 132 h 209"/>
                  <a:gd name="T16" fmla="*/ 89 w 180"/>
                  <a:gd name="T17" fmla="*/ 132 h 209"/>
                  <a:gd name="T18" fmla="*/ 24 w 180"/>
                  <a:gd name="T19" fmla="*/ 68 h 209"/>
                  <a:gd name="T20" fmla="*/ 24 w 180"/>
                  <a:gd name="T21" fmla="*/ 15 h 209"/>
                  <a:gd name="T22" fmla="*/ 0 w 180"/>
                  <a:gd name="T23" fmla="*/ 15 h 209"/>
                  <a:gd name="T24" fmla="*/ 0 w 180"/>
                  <a:gd name="T25" fmla="*/ 68 h 209"/>
                  <a:gd name="T26" fmla="*/ 76 w 180"/>
                  <a:gd name="T27" fmla="*/ 156 h 209"/>
                  <a:gd name="T28" fmla="*/ 76 w 180"/>
                  <a:gd name="T29" fmla="*/ 194 h 209"/>
                  <a:gd name="T30" fmla="*/ 22 w 180"/>
                  <a:gd name="T31" fmla="*/ 209 h 209"/>
                  <a:gd name="T32" fmla="*/ 159 w 180"/>
                  <a:gd name="T33" fmla="*/ 209 h 209"/>
                  <a:gd name="T34" fmla="*/ 104 w 180"/>
                  <a:gd name="T35" fmla="*/ 193 h 209"/>
                  <a:gd name="T36" fmla="*/ 104 w 180"/>
                  <a:gd name="T37" fmla="*/ 156 h 209"/>
                  <a:gd name="T38" fmla="*/ 180 w 180"/>
                  <a:gd name="T39" fmla="*/ 68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0" h="209">
                    <a:moveTo>
                      <a:pt x="180" y="68"/>
                    </a:moveTo>
                    <a:cubicBezTo>
                      <a:pt x="180" y="68"/>
                      <a:pt x="180" y="38"/>
                      <a:pt x="180" y="15"/>
                    </a:cubicBezTo>
                    <a:cubicBezTo>
                      <a:pt x="180" y="0"/>
                      <a:pt x="156" y="0"/>
                      <a:pt x="156" y="15"/>
                    </a:cubicBezTo>
                    <a:cubicBezTo>
                      <a:pt x="156" y="38"/>
                      <a:pt x="156" y="68"/>
                      <a:pt x="156" y="68"/>
                    </a:cubicBezTo>
                    <a:cubicBezTo>
                      <a:pt x="156" y="104"/>
                      <a:pt x="128" y="132"/>
                      <a:pt x="92" y="132"/>
                    </a:cubicBezTo>
                    <a:cubicBezTo>
                      <a:pt x="92" y="132"/>
                      <a:pt x="91" y="132"/>
                      <a:pt x="91" y="132"/>
                    </a:cubicBezTo>
                    <a:cubicBezTo>
                      <a:pt x="90" y="132"/>
                      <a:pt x="90" y="132"/>
                      <a:pt x="90" y="132"/>
                    </a:cubicBezTo>
                    <a:cubicBezTo>
                      <a:pt x="90" y="132"/>
                      <a:pt x="90" y="132"/>
                      <a:pt x="90" y="132"/>
                    </a:cubicBezTo>
                    <a:cubicBezTo>
                      <a:pt x="90" y="132"/>
                      <a:pt x="89" y="132"/>
                      <a:pt x="89" y="132"/>
                    </a:cubicBezTo>
                    <a:cubicBezTo>
                      <a:pt x="53" y="132"/>
                      <a:pt x="24" y="104"/>
                      <a:pt x="24" y="68"/>
                    </a:cubicBezTo>
                    <a:cubicBezTo>
                      <a:pt x="24" y="68"/>
                      <a:pt x="24" y="38"/>
                      <a:pt x="24" y="15"/>
                    </a:cubicBezTo>
                    <a:cubicBezTo>
                      <a:pt x="24" y="0"/>
                      <a:pt x="0" y="0"/>
                      <a:pt x="0" y="15"/>
                    </a:cubicBezTo>
                    <a:cubicBezTo>
                      <a:pt x="0" y="22"/>
                      <a:pt x="0" y="68"/>
                      <a:pt x="0" y="68"/>
                    </a:cubicBezTo>
                    <a:cubicBezTo>
                      <a:pt x="0" y="113"/>
                      <a:pt x="33" y="149"/>
                      <a:pt x="76" y="156"/>
                    </a:cubicBezTo>
                    <a:cubicBezTo>
                      <a:pt x="76" y="194"/>
                      <a:pt x="76" y="194"/>
                      <a:pt x="76" y="194"/>
                    </a:cubicBezTo>
                    <a:cubicBezTo>
                      <a:pt x="22" y="209"/>
                      <a:pt x="22" y="209"/>
                      <a:pt x="22" y="209"/>
                    </a:cubicBezTo>
                    <a:cubicBezTo>
                      <a:pt x="159" y="209"/>
                      <a:pt x="159" y="209"/>
                      <a:pt x="159" y="209"/>
                    </a:cubicBezTo>
                    <a:cubicBezTo>
                      <a:pt x="104" y="193"/>
                      <a:pt x="104" y="193"/>
                      <a:pt x="104" y="193"/>
                    </a:cubicBezTo>
                    <a:cubicBezTo>
                      <a:pt x="104" y="156"/>
                      <a:pt x="104" y="156"/>
                      <a:pt x="104" y="156"/>
                    </a:cubicBezTo>
                    <a:cubicBezTo>
                      <a:pt x="147" y="150"/>
                      <a:pt x="180" y="113"/>
                      <a:pt x="180" y="68"/>
                    </a:cubicBezTo>
                    <a:close/>
                  </a:path>
                </a:pathLst>
              </a:custGeom>
              <a:solidFill>
                <a:schemeClr val="bg1">
                  <a:lumMod val="95000"/>
                </a:schemeClr>
              </a:solidFill>
              <a:ln>
                <a:noFill/>
              </a:ln>
              <a:extLst/>
            </p:spPr>
            <p:txBody>
              <a:bodyPr lIns="121920" tIns="60960" rIns="121920" bIns="60960"/>
              <a:lstStyle/>
              <a:p>
                <a:pPr defTabSz="685749" fontAlgn="auto">
                  <a:spcBef>
                    <a:spcPts val="0"/>
                  </a:spcBef>
                  <a:spcAft>
                    <a:spcPts val="0"/>
                  </a:spcAft>
                  <a:defRPr/>
                </a:pPr>
                <a:endParaRPr lang="zh-CN" altLang="en-US" sz="1900">
                  <a:solidFill>
                    <a:schemeClr val="tx2">
                      <a:lumMod val="75000"/>
                    </a:schemeClr>
                  </a:solidFill>
                  <a:latin typeface="Arial" panose="020B0604020202020204" pitchFamily="34" charset="0"/>
                  <a:ea typeface="微软雅黑" panose="020B0503020204020204" pitchFamily="34" charset="-122"/>
                  <a:cs typeface="Arial" panose="020B0604020202020204" pitchFamily="34" charset="0"/>
                </a:endParaRPr>
              </a:p>
            </p:txBody>
          </p:sp>
          <p:sp>
            <p:nvSpPr>
              <p:cNvPr id="88" name="Freeform 551"/>
              <p:cNvSpPr>
                <a:spLocks/>
              </p:cNvSpPr>
              <p:nvPr/>
            </p:nvSpPr>
            <p:spPr bwMode="auto">
              <a:xfrm>
                <a:off x="8977313" y="6748292"/>
                <a:ext cx="120650" cy="263525"/>
              </a:xfrm>
              <a:custGeom>
                <a:avLst/>
                <a:gdLst>
                  <a:gd name="T0" fmla="*/ 43 w 87"/>
                  <a:gd name="T1" fmla="*/ 190 h 190"/>
                  <a:gd name="T2" fmla="*/ 43 w 87"/>
                  <a:gd name="T3" fmla="*/ 190 h 190"/>
                  <a:gd name="T4" fmla="*/ 44 w 87"/>
                  <a:gd name="T5" fmla="*/ 190 h 190"/>
                  <a:gd name="T6" fmla="*/ 87 w 87"/>
                  <a:gd name="T7" fmla="*/ 147 h 190"/>
                  <a:gd name="T8" fmla="*/ 87 w 87"/>
                  <a:gd name="T9" fmla="*/ 43 h 190"/>
                  <a:gd name="T10" fmla="*/ 44 w 87"/>
                  <a:gd name="T11" fmla="*/ 0 h 190"/>
                  <a:gd name="T12" fmla="*/ 43 w 87"/>
                  <a:gd name="T13" fmla="*/ 0 h 190"/>
                  <a:gd name="T14" fmla="*/ 43 w 87"/>
                  <a:gd name="T15" fmla="*/ 0 h 190"/>
                  <a:gd name="T16" fmla="*/ 0 w 87"/>
                  <a:gd name="T17" fmla="*/ 43 h 190"/>
                  <a:gd name="T18" fmla="*/ 0 w 87"/>
                  <a:gd name="T19" fmla="*/ 147 h 190"/>
                  <a:gd name="T20" fmla="*/ 43 w 87"/>
                  <a:gd name="T21" fmla="*/ 190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7" h="190">
                    <a:moveTo>
                      <a:pt x="43" y="190"/>
                    </a:moveTo>
                    <a:cubicBezTo>
                      <a:pt x="43" y="190"/>
                      <a:pt x="43" y="190"/>
                      <a:pt x="43" y="190"/>
                    </a:cubicBezTo>
                    <a:cubicBezTo>
                      <a:pt x="44" y="190"/>
                      <a:pt x="44" y="190"/>
                      <a:pt x="44" y="190"/>
                    </a:cubicBezTo>
                    <a:cubicBezTo>
                      <a:pt x="68" y="190"/>
                      <a:pt x="87" y="171"/>
                      <a:pt x="87" y="147"/>
                    </a:cubicBezTo>
                    <a:cubicBezTo>
                      <a:pt x="87" y="43"/>
                      <a:pt x="87" y="43"/>
                      <a:pt x="87" y="43"/>
                    </a:cubicBezTo>
                    <a:cubicBezTo>
                      <a:pt x="87" y="19"/>
                      <a:pt x="68" y="0"/>
                      <a:pt x="44" y="0"/>
                    </a:cubicBezTo>
                    <a:cubicBezTo>
                      <a:pt x="44" y="0"/>
                      <a:pt x="44" y="0"/>
                      <a:pt x="43" y="0"/>
                    </a:cubicBezTo>
                    <a:cubicBezTo>
                      <a:pt x="43" y="0"/>
                      <a:pt x="43" y="0"/>
                      <a:pt x="43" y="0"/>
                    </a:cubicBezTo>
                    <a:cubicBezTo>
                      <a:pt x="19" y="0"/>
                      <a:pt x="0" y="19"/>
                      <a:pt x="0" y="43"/>
                    </a:cubicBezTo>
                    <a:cubicBezTo>
                      <a:pt x="0" y="147"/>
                      <a:pt x="0" y="147"/>
                      <a:pt x="0" y="147"/>
                    </a:cubicBezTo>
                    <a:cubicBezTo>
                      <a:pt x="0" y="171"/>
                      <a:pt x="19" y="190"/>
                      <a:pt x="43" y="190"/>
                    </a:cubicBezTo>
                    <a:close/>
                  </a:path>
                </a:pathLst>
              </a:custGeom>
              <a:solidFill>
                <a:schemeClr val="bg1">
                  <a:lumMod val="95000"/>
                </a:schemeClr>
              </a:solidFill>
              <a:ln>
                <a:noFill/>
              </a:ln>
              <a:extLst/>
            </p:spPr>
            <p:txBody>
              <a:bodyPr lIns="121920" tIns="60960" rIns="121920" bIns="60960"/>
              <a:lstStyle/>
              <a:p>
                <a:pPr defTabSz="685749" fontAlgn="auto">
                  <a:spcBef>
                    <a:spcPts val="0"/>
                  </a:spcBef>
                  <a:spcAft>
                    <a:spcPts val="0"/>
                  </a:spcAft>
                  <a:defRPr/>
                </a:pPr>
                <a:endParaRPr lang="zh-CN" altLang="en-US" sz="1900">
                  <a:solidFill>
                    <a:schemeClr val="tx2">
                      <a:lumMod val="75000"/>
                    </a:schemeClr>
                  </a:solidFill>
                  <a:latin typeface="Arial" panose="020B0604020202020204" pitchFamily="34" charset="0"/>
                  <a:ea typeface="微软雅黑" panose="020B0503020204020204" pitchFamily="34" charset="-122"/>
                  <a:cs typeface="Arial" panose="020B0604020202020204" pitchFamily="34" charset="0"/>
                </a:endParaRPr>
              </a:p>
            </p:txBody>
          </p:sp>
        </p:grpSp>
      </p:grpSp>
      <p:grpSp>
        <p:nvGrpSpPr>
          <p:cNvPr id="89" name="组合 88"/>
          <p:cNvGrpSpPr>
            <a:grpSpLocks/>
          </p:cNvGrpSpPr>
          <p:nvPr/>
        </p:nvGrpSpPr>
        <p:grpSpPr bwMode="auto">
          <a:xfrm>
            <a:off x="3854053" y="3115222"/>
            <a:ext cx="1422797" cy="1477565"/>
            <a:chOff x="4854966" y="4355480"/>
            <a:chExt cx="1897870" cy="1969070"/>
          </a:xfrm>
        </p:grpSpPr>
        <p:sp>
          <p:nvSpPr>
            <p:cNvPr id="90" name="泪滴形 89"/>
            <p:cNvSpPr/>
            <p:nvPr/>
          </p:nvSpPr>
          <p:spPr>
            <a:xfrm rot="13500000" flipV="1">
              <a:off x="4854966" y="4426880"/>
              <a:ext cx="1897870" cy="1897670"/>
            </a:xfrm>
            <a:prstGeom prst="teardrop">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49" fontAlgn="auto">
                <a:spcBef>
                  <a:spcPts val="0"/>
                </a:spcBef>
                <a:spcAft>
                  <a:spcPts val="0"/>
                </a:spcAft>
                <a:defRPr/>
              </a:pPr>
              <a:endParaRPr lang="zh-CN" altLang="en-US" sz="1900">
                <a:solidFill>
                  <a:schemeClr val="tx2">
                    <a:lumMod val="75000"/>
                  </a:schemeClr>
                </a:solidFill>
                <a:latin typeface="Arial" panose="020B0604020202020204" pitchFamily="34" charset="0"/>
                <a:ea typeface="微软雅黑" panose="020B0503020204020204" pitchFamily="34" charset="-122"/>
                <a:cs typeface="Arial" panose="020B0604020202020204" pitchFamily="34" charset="0"/>
              </a:endParaRPr>
            </a:p>
          </p:txBody>
        </p:sp>
        <p:grpSp>
          <p:nvGrpSpPr>
            <p:cNvPr id="91" name="组合 90"/>
            <p:cNvGrpSpPr>
              <a:grpSpLocks noChangeAspect="1"/>
            </p:cNvGrpSpPr>
            <p:nvPr/>
          </p:nvGrpSpPr>
          <p:grpSpPr>
            <a:xfrm>
              <a:off x="5541401" y="4355480"/>
              <a:ext cx="525001" cy="540000"/>
              <a:chOff x="7240588" y="6794047"/>
              <a:chExt cx="388938" cy="400050"/>
            </a:xfrm>
            <a:solidFill>
              <a:srgbClr val="9DA8B1"/>
            </a:solidFill>
          </p:grpSpPr>
          <p:sp>
            <p:nvSpPr>
              <p:cNvPr id="92" name="Freeform 405"/>
              <p:cNvSpPr>
                <a:spLocks/>
              </p:cNvSpPr>
              <p:nvPr/>
            </p:nvSpPr>
            <p:spPr bwMode="auto">
              <a:xfrm>
                <a:off x="7339013" y="6794047"/>
                <a:ext cx="127000" cy="125413"/>
              </a:xfrm>
              <a:custGeom>
                <a:avLst/>
                <a:gdLst>
                  <a:gd name="T0" fmla="*/ 45 w 91"/>
                  <a:gd name="T1" fmla="*/ 91 h 91"/>
                  <a:gd name="T2" fmla="*/ 56 w 91"/>
                  <a:gd name="T3" fmla="*/ 90 h 91"/>
                  <a:gd name="T4" fmla="*/ 41 w 91"/>
                  <a:gd name="T5" fmla="*/ 77 h 91"/>
                  <a:gd name="T6" fmla="*/ 31 w 91"/>
                  <a:gd name="T7" fmla="*/ 60 h 91"/>
                  <a:gd name="T8" fmla="*/ 37 w 91"/>
                  <a:gd name="T9" fmla="*/ 40 h 91"/>
                  <a:gd name="T10" fmla="*/ 58 w 91"/>
                  <a:gd name="T11" fmla="*/ 31 h 91"/>
                  <a:gd name="T12" fmla="*/ 74 w 91"/>
                  <a:gd name="T13" fmla="*/ 37 h 91"/>
                  <a:gd name="T14" fmla="*/ 91 w 91"/>
                  <a:gd name="T15" fmla="*/ 50 h 91"/>
                  <a:gd name="T16" fmla="*/ 91 w 91"/>
                  <a:gd name="T17" fmla="*/ 46 h 91"/>
                  <a:gd name="T18" fmla="*/ 45 w 91"/>
                  <a:gd name="T19" fmla="*/ 0 h 91"/>
                  <a:gd name="T20" fmla="*/ 0 w 91"/>
                  <a:gd name="T21" fmla="*/ 46 h 91"/>
                  <a:gd name="T22" fmla="*/ 45 w 91"/>
                  <a:gd name="T23" fmla="*/ 91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1" h="91">
                    <a:moveTo>
                      <a:pt x="45" y="91"/>
                    </a:moveTo>
                    <a:cubicBezTo>
                      <a:pt x="49" y="91"/>
                      <a:pt x="53" y="91"/>
                      <a:pt x="56" y="90"/>
                    </a:cubicBezTo>
                    <a:cubicBezTo>
                      <a:pt x="41" y="77"/>
                      <a:pt x="41" y="77"/>
                      <a:pt x="41" y="77"/>
                    </a:cubicBezTo>
                    <a:cubicBezTo>
                      <a:pt x="35" y="73"/>
                      <a:pt x="32" y="67"/>
                      <a:pt x="31" y="60"/>
                    </a:cubicBezTo>
                    <a:cubicBezTo>
                      <a:pt x="31" y="53"/>
                      <a:pt x="33" y="46"/>
                      <a:pt x="37" y="40"/>
                    </a:cubicBezTo>
                    <a:cubicBezTo>
                      <a:pt x="42" y="34"/>
                      <a:pt x="50" y="31"/>
                      <a:pt x="58" y="31"/>
                    </a:cubicBezTo>
                    <a:cubicBezTo>
                      <a:pt x="64" y="31"/>
                      <a:pt x="70" y="33"/>
                      <a:pt x="74" y="37"/>
                    </a:cubicBezTo>
                    <a:cubicBezTo>
                      <a:pt x="91" y="50"/>
                      <a:pt x="91" y="50"/>
                      <a:pt x="91" y="50"/>
                    </a:cubicBezTo>
                    <a:cubicBezTo>
                      <a:pt x="91" y="49"/>
                      <a:pt x="91" y="47"/>
                      <a:pt x="91" y="46"/>
                    </a:cubicBezTo>
                    <a:cubicBezTo>
                      <a:pt x="91" y="21"/>
                      <a:pt x="71" y="0"/>
                      <a:pt x="45" y="0"/>
                    </a:cubicBezTo>
                    <a:cubicBezTo>
                      <a:pt x="20" y="0"/>
                      <a:pt x="0" y="21"/>
                      <a:pt x="0" y="46"/>
                    </a:cubicBezTo>
                    <a:cubicBezTo>
                      <a:pt x="0" y="71"/>
                      <a:pt x="20" y="91"/>
                      <a:pt x="45" y="91"/>
                    </a:cubicBezTo>
                    <a:close/>
                  </a:path>
                </a:pathLst>
              </a:custGeom>
              <a:solidFill>
                <a:schemeClr val="bg1">
                  <a:lumMod val="95000"/>
                </a:schemeClr>
              </a:solidFill>
              <a:ln>
                <a:noFill/>
              </a:ln>
              <a:extLst/>
            </p:spPr>
            <p:txBody>
              <a:bodyPr lIns="121920" tIns="60960" rIns="121920" bIns="60960"/>
              <a:lstStyle/>
              <a:p>
                <a:pPr defTabSz="685749" fontAlgn="auto">
                  <a:spcBef>
                    <a:spcPts val="0"/>
                  </a:spcBef>
                  <a:spcAft>
                    <a:spcPts val="0"/>
                  </a:spcAft>
                  <a:defRPr/>
                </a:pPr>
                <a:endParaRPr lang="zh-CN" altLang="en-US" sz="1900">
                  <a:solidFill>
                    <a:schemeClr val="tx2">
                      <a:lumMod val="75000"/>
                    </a:schemeClr>
                  </a:solidFill>
                  <a:latin typeface="Arial" panose="020B0604020202020204" pitchFamily="34" charset="0"/>
                  <a:ea typeface="微软雅黑" panose="020B0503020204020204" pitchFamily="34" charset="-122"/>
                  <a:cs typeface="Arial" panose="020B0604020202020204" pitchFamily="34" charset="0"/>
                </a:endParaRPr>
              </a:p>
            </p:txBody>
          </p:sp>
          <p:sp>
            <p:nvSpPr>
              <p:cNvPr id="93" name="Freeform 407"/>
              <p:cNvSpPr>
                <a:spLocks/>
              </p:cNvSpPr>
              <p:nvPr/>
            </p:nvSpPr>
            <p:spPr bwMode="auto">
              <a:xfrm>
                <a:off x="7402513" y="6857547"/>
                <a:ext cx="227013" cy="198438"/>
              </a:xfrm>
              <a:custGeom>
                <a:avLst/>
                <a:gdLst>
                  <a:gd name="T0" fmla="*/ 104 w 163"/>
                  <a:gd name="T1" fmla="*/ 26 h 143"/>
                  <a:gd name="T2" fmla="*/ 79 w 163"/>
                  <a:gd name="T3" fmla="*/ 31 h 143"/>
                  <a:gd name="T4" fmla="*/ 66 w 163"/>
                  <a:gd name="T5" fmla="*/ 40 h 143"/>
                  <a:gd name="T6" fmla="*/ 20 w 163"/>
                  <a:gd name="T7" fmla="*/ 2 h 143"/>
                  <a:gd name="T8" fmla="*/ 13 w 163"/>
                  <a:gd name="T9" fmla="*/ 0 h 143"/>
                  <a:gd name="T10" fmla="*/ 4 w 163"/>
                  <a:gd name="T11" fmla="*/ 4 h 143"/>
                  <a:gd name="T12" fmla="*/ 5 w 163"/>
                  <a:gd name="T13" fmla="*/ 20 h 143"/>
                  <a:gd name="T14" fmla="*/ 52 w 163"/>
                  <a:gd name="T15" fmla="*/ 58 h 143"/>
                  <a:gd name="T16" fmla="*/ 46 w 163"/>
                  <a:gd name="T17" fmla="*/ 73 h 143"/>
                  <a:gd name="T18" fmla="*/ 45 w 163"/>
                  <a:gd name="T19" fmla="*/ 81 h 143"/>
                  <a:gd name="T20" fmla="*/ 73 w 163"/>
                  <a:gd name="T21" fmla="*/ 66 h 143"/>
                  <a:gd name="T22" fmla="*/ 89 w 163"/>
                  <a:gd name="T23" fmla="*/ 62 h 143"/>
                  <a:gd name="T24" fmla="*/ 119 w 163"/>
                  <a:gd name="T25" fmla="*/ 79 h 143"/>
                  <a:gd name="T26" fmla="*/ 106 w 163"/>
                  <a:gd name="T27" fmla="*/ 125 h 143"/>
                  <a:gd name="T28" fmla="*/ 82 w 163"/>
                  <a:gd name="T29" fmla="*/ 139 h 143"/>
                  <a:gd name="T30" fmla="*/ 104 w 163"/>
                  <a:gd name="T31" fmla="*/ 143 h 143"/>
                  <a:gd name="T32" fmla="*/ 163 w 163"/>
                  <a:gd name="T33" fmla="*/ 84 h 143"/>
                  <a:gd name="T34" fmla="*/ 104 w 163"/>
                  <a:gd name="T35" fmla="*/ 26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3" h="143">
                    <a:moveTo>
                      <a:pt x="104" y="26"/>
                    </a:moveTo>
                    <a:cubicBezTo>
                      <a:pt x="95" y="26"/>
                      <a:pt x="86" y="28"/>
                      <a:pt x="79" y="31"/>
                    </a:cubicBezTo>
                    <a:cubicBezTo>
                      <a:pt x="74" y="34"/>
                      <a:pt x="70" y="36"/>
                      <a:pt x="66" y="40"/>
                    </a:cubicBezTo>
                    <a:cubicBezTo>
                      <a:pt x="20" y="2"/>
                      <a:pt x="20" y="2"/>
                      <a:pt x="20" y="2"/>
                    </a:cubicBezTo>
                    <a:cubicBezTo>
                      <a:pt x="18" y="0"/>
                      <a:pt x="15" y="0"/>
                      <a:pt x="13" y="0"/>
                    </a:cubicBezTo>
                    <a:cubicBezTo>
                      <a:pt x="9" y="0"/>
                      <a:pt x="6" y="1"/>
                      <a:pt x="4" y="4"/>
                    </a:cubicBezTo>
                    <a:cubicBezTo>
                      <a:pt x="0" y="9"/>
                      <a:pt x="1" y="16"/>
                      <a:pt x="5" y="20"/>
                    </a:cubicBezTo>
                    <a:cubicBezTo>
                      <a:pt x="52" y="58"/>
                      <a:pt x="52" y="58"/>
                      <a:pt x="52" y="58"/>
                    </a:cubicBezTo>
                    <a:cubicBezTo>
                      <a:pt x="49" y="62"/>
                      <a:pt x="47" y="67"/>
                      <a:pt x="46" y="73"/>
                    </a:cubicBezTo>
                    <a:cubicBezTo>
                      <a:pt x="46" y="75"/>
                      <a:pt x="45" y="78"/>
                      <a:pt x="45" y="81"/>
                    </a:cubicBezTo>
                    <a:cubicBezTo>
                      <a:pt x="73" y="66"/>
                      <a:pt x="73" y="66"/>
                      <a:pt x="73" y="66"/>
                    </a:cubicBezTo>
                    <a:cubicBezTo>
                      <a:pt x="78" y="63"/>
                      <a:pt x="84" y="62"/>
                      <a:pt x="89" y="62"/>
                    </a:cubicBezTo>
                    <a:cubicBezTo>
                      <a:pt x="102" y="62"/>
                      <a:pt x="113" y="68"/>
                      <a:pt x="119" y="79"/>
                    </a:cubicBezTo>
                    <a:cubicBezTo>
                      <a:pt x="128" y="95"/>
                      <a:pt x="122" y="116"/>
                      <a:pt x="106" y="125"/>
                    </a:cubicBezTo>
                    <a:cubicBezTo>
                      <a:pt x="82" y="139"/>
                      <a:pt x="82" y="139"/>
                      <a:pt x="82" y="139"/>
                    </a:cubicBezTo>
                    <a:cubicBezTo>
                      <a:pt x="88" y="141"/>
                      <a:pt x="96" y="143"/>
                      <a:pt x="104" y="143"/>
                    </a:cubicBezTo>
                    <a:cubicBezTo>
                      <a:pt x="136" y="143"/>
                      <a:pt x="163" y="117"/>
                      <a:pt x="163" y="84"/>
                    </a:cubicBezTo>
                    <a:cubicBezTo>
                      <a:pt x="163" y="52"/>
                      <a:pt x="136" y="26"/>
                      <a:pt x="104" y="26"/>
                    </a:cubicBezTo>
                    <a:close/>
                  </a:path>
                </a:pathLst>
              </a:custGeom>
              <a:solidFill>
                <a:schemeClr val="bg1">
                  <a:lumMod val="95000"/>
                </a:schemeClr>
              </a:solidFill>
              <a:ln>
                <a:noFill/>
              </a:ln>
              <a:extLst/>
            </p:spPr>
            <p:txBody>
              <a:bodyPr lIns="121920" tIns="60960" rIns="121920" bIns="60960"/>
              <a:lstStyle/>
              <a:p>
                <a:pPr defTabSz="685749" fontAlgn="auto">
                  <a:spcBef>
                    <a:spcPts val="0"/>
                  </a:spcBef>
                  <a:spcAft>
                    <a:spcPts val="0"/>
                  </a:spcAft>
                  <a:defRPr/>
                </a:pPr>
                <a:endParaRPr lang="zh-CN" altLang="en-US" sz="1900">
                  <a:solidFill>
                    <a:schemeClr val="tx2">
                      <a:lumMod val="75000"/>
                    </a:schemeClr>
                  </a:solidFill>
                  <a:latin typeface="Arial" panose="020B0604020202020204" pitchFamily="34" charset="0"/>
                  <a:ea typeface="微软雅黑" panose="020B0503020204020204" pitchFamily="34" charset="-122"/>
                  <a:cs typeface="Arial" panose="020B0604020202020204" pitchFamily="34" charset="0"/>
                </a:endParaRPr>
              </a:p>
            </p:txBody>
          </p:sp>
          <p:sp>
            <p:nvSpPr>
              <p:cNvPr id="94" name="Freeform 408"/>
              <p:cNvSpPr>
                <a:spLocks/>
              </p:cNvSpPr>
              <p:nvPr/>
            </p:nvSpPr>
            <p:spPr bwMode="auto">
              <a:xfrm>
                <a:off x="7240588" y="6963909"/>
                <a:ext cx="315913" cy="230188"/>
              </a:xfrm>
              <a:custGeom>
                <a:avLst/>
                <a:gdLst>
                  <a:gd name="T0" fmla="*/ 152 w 227"/>
                  <a:gd name="T1" fmla="*/ 69 h 165"/>
                  <a:gd name="T2" fmla="*/ 215 w 227"/>
                  <a:gd name="T3" fmla="*/ 35 h 165"/>
                  <a:gd name="T4" fmla="*/ 222 w 227"/>
                  <a:gd name="T5" fmla="*/ 9 h 165"/>
                  <a:gd name="T6" fmla="*/ 205 w 227"/>
                  <a:gd name="T7" fmla="*/ 0 h 165"/>
                  <a:gd name="T8" fmla="*/ 196 w 227"/>
                  <a:gd name="T9" fmla="*/ 2 h 165"/>
                  <a:gd name="T10" fmla="*/ 135 w 227"/>
                  <a:gd name="T11" fmla="*/ 36 h 165"/>
                  <a:gd name="T12" fmla="*/ 123 w 227"/>
                  <a:gd name="T13" fmla="*/ 26 h 165"/>
                  <a:gd name="T14" fmla="*/ 77 w 227"/>
                  <a:gd name="T15" fmla="*/ 11 h 165"/>
                  <a:gd name="T16" fmla="*/ 0 w 227"/>
                  <a:gd name="T17" fmla="*/ 88 h 165"/>
                  <a:gd name="T18" fmla="*/ 77 w 227"/>
                  <a:gd name="T19" fmla="*/ 165 h 165"/>
                  <a:gd name="T20" fmla="*/ 155 w 227"/>
                  <a:gd name="T21" fmla="*/ 88 h 165"/>
                  <a:gd name="T22" fmla="*/ 154 w 227"/>
                  <a:gd name="T23" fmla="*/ 85 h 165"/>
                  <a:gd name="T24" fmla="*/ 152 w 227"/>
                  <a:gd name="T25" fmla="*/ 69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7" h="165">
                    <a:moveTo>
                      <a:pt x="152" y="69"/>
                    </a:moveTo>
                    <a:cubicBezTo>
                      <a:pt x="215" y="35"/>
                      <a:pt x="215" y="35"/>
                      <a:pt x="215" y="35"/>
                    </a:cubicBezTo>
                    <a:cubicBezTo>
                      <a:pt x="224" y="30"/>
                      <a:pt x="227" y="18"/>
                      <a:pt x="222" y="9"/>
                    </a:cubicBezTo>
                    <a:cubicBezTo>
                      <a:pt x="219" y="3"/>
                      <a:pt x="212" y="0"/>
                      <a:pt x="205" y="0"/>
                    </a:cubicBezTo>
                    <a:cubicBezTo>
                      <a:pt x="202" y="0"/>
                      <a:pt x="199" y="0"/>
                      <a:pt x="196" y="2"/>
                    </a:cubicBezTo>
                    <a:cubicBezTo>
                      <a:pt x="135" y="36"/>
                      <a:pt x="135" y="36"/>
                      <a:pt x="135" y="36"/>
                    </a:cubicBezTo>
                    <a:cubicBezTo>
                      <a:pt x="131" y="32"/>
                      <a:pt x="127" y="29"/>
                      <a:pt x="123" y="26"/>
                    </a:cubicBezTo>
                    <a:cubicBezTo>
                      <a:pt x="110" y="16"/>
                      <a:pt x="94" y="11"/>
                      <a:pt x="77" y="11"/>
                    </a:cubicBezTo>
                    <a:cubicBezTo>
                      <a:pt x="35" y="11"/>
                      <a:pt x="0" y="45"/>
                      <a:pt x="0" y="88"/>
                    </a:cubicBezTo>
                    <a:cubicBezTo>
                      <a:pt x="0" y="131"/>
                      <a:pt x="35" y="165"/>
                      <a:pt x="77" y="165"/>
                    </a:cubicBezTo>
                    <a:cubicBezTo>
                      <a:pt x="120" y="165"/>
                      <a:pt x="155" y="131"/>
                      <a:pt x="155" y="88"/>
                    </a:cubicBezTo>
                    <a:cubicBezTo>
                      <a:pt x="155" y="87"/>
                      <a:pt x="155" y="86"/>
                      <a:pt x="154" y="85"/>
                    </a:cubicBezTo>
                    <a:cubicBezTo>
                      <a:pt x="154" y="80"/>
                      <a:pt x="154" y="75"/>
                      <a:pt x="152" y="69"/>
                    </a:cubicBezTo>
                    <a:close/>
                  </a:path>
                </a:pathLst>
              </a:custGeom>
              <a:solidFill>
                <a:schemeClr val="bg1">
                  <a:lumMod val="95000"/>
                </a:schemeClr>
              </a:solidFill>
              <a:ln>
                <a:noFill/>
              </a:ln>
              <a:extLst/>
            </p:spPr>
            <p:txBody>
              <a:bodyPr lIns="121920" tIns="60960" rIns="121920" bIns="60960"/>
              <a:lstStyle/>
              <a:p>
                <a:pPr defTabSz="685749" fontAlgn="auto">
                  <a:spcBef>
                    <a:spcPts val="0"/>
                  </a:spcBef>
                  <a:spcAft>
                    <a:spcPts val="0"/>
                  </a:spcAft>
                  <a:defRPr/>
                </a:pPr>
                <a:endParaRPr lang="zh-CN" altLang="en-US" sz="1900">
                  <a:solidFill>
                    <a:schemeClr val="tx2">
                      <a:lumMod val="75000"/>
                    </a:schemeClr>
                  </a:solidFill>
                  <a:latin typeface="Arial" panose="020B0604020202020204" pitchFamily="34" charset="0"/>
                  <a:ea typeface="微软雅黑" panose="020B0503020204020204" pitchFamily="34" charset="-122"/>
                  <a:cs typeface="Arial" panose="020B0604020202020204" pitchFamily="34" charset="0"/>
                </a:endParaRPr>
              </a:p>
            </p:txBody>
          </p:sp>
        </p:grpSp>
      </p:grpSp>
      <p:grpSp>
        <p:nvGrpSpPr>
          <p:cNvPr id="95" name="组合 94"/>
          <p:cNvGrpSpPr>
            <a:grpSpLocks/>
          </p:cNvGrpSpPr>
          <p:nvPr/>
        </p:nvGrpSpPr>
        <p:grpSpPr bwMode="auto">
          <a:xfrm>
            <a:off x="5041107" y="2075806"/>
            <a:ext cx="1422797" cy="1422797"/>
            <a:chOff x="6438262" y="3038866"/>
            <a:chExt cx="1897870" cy="1897870"/>
          </a:xfrm>
        </p:grpSpPr>
        <p:sp>
          <p:nvSpPr>
            <p:cNvPr id="96" name="泪滴形 95"/>
            <p:cNvSpPr/>
            <p:nvPr/>
          </p:nvSpPr>
          <p:spPr>
            <a:xfrm rot="8100000" flipV="1">
              <a:off x="6438262" y="3038866"/>
              <a:ext cx="1897870" cy="1897870"/>
            </a:xfrm>
            <a:prstGeom prst="teardrop">
              <a:avLst/>
            </a:prstGeom>
            <a:solidFill>
              <a:srgbClr val="FF339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49" fontAlgn="auto">
                <a:spcBef>
                  <a:spcPts val="0"/>
                </a:spcBef>
                <a:spcAft>
                  <a:spcPts val="0"/>
                </a:spcAft>
                <a:defRPr/>
              </a:pPr>
              <a:endParaRPr lang="zh-CN" altLang="en-US" sz="1900">
                <a:latin typeface="Arial" panose="020B0604020202020204" pitchFamily="34" charset="0"/>
                <a:ea typeface="微软雅黑" panose="020B0503020204020204" pitchFamily="34" charset="-122"/>
                <a:cs typeface="Arial" panose="020B0604020202020204" pitchFamily="34" charset="0"/>
              </a:endParaRPr>
            </a:p>
          </p:txBody>
        </p:sp>
        <p:grpSp>
          <p:nvGrpSpPr>
            <p:cNvPr id="97" name="组合 96"/>
            <p:cNvGrpSpPr>
              <a:grpSpLocks noChangeAspect="1"/>
            </p:cNvGrpSpPr>
            <p:nvPr/>
          </p:nvGrpSpPr>
          <p:grpSpPr>
            <a:xfrm>
              <a:off x="7839999" y="3717801"/>
              <a:ext cx="318025" cy="540000"/>
              <a:chOff x="11322051" y="6770687"/>
              <a:chExt cx="236538" cy="401638"/>
            </a:xfrm>
            <a:solidFill>
              <a:srgbClr val="E7E7E7"/>
            </a:solidFill>
          </p:grpSpPr>
          <p:sp>
            <p:nvSpPr>
              <p:cNvPr id="98" name="Freeform 492"/>
              <p:cNvSpPr>
                <a:spLocks noEditPoints="1"/>
              </p:cNvSpPr>
              <p:nvPr/>
            </p:nvSpPr>
            <p:spPr bwMode="auto">
              <a:xfrm>
                <a:off x="11322051" y="6770687"/>
                <a:ext cx="236538" cy="320675"/>
              </a:xfrm>
              <a:custGeom>
                <a:avLst/>
                <a:gdLst>
                  <a:gd name="T0" fmla="*/ 86 w 170"/>
                  <a:gd name="T1" fmla="*/ 0 h 230"/>
                  <a:gd name="T2" fmla="*/ 85 w 170"/>
                  <a:gd name="T3" fmla="*/ 0 h 230"/>
                  <a:gd name="T4" fmla="*/ 84 w 170"/>
                  <a:gd name="T5" fmla="*/ 0 h 230"/>
                  <a:gd name="T6" fmla="*/ 0 w 170"/>
                  <a:gd name="T7" fmla="*/ 96 h 230"/>
                  <a:gd name="T8" fmla="*/ 50 w 170"/>
                  <a:gd name="T9" fmla="*/ 230 h 230"/>
                  <a:gd name="T10" fmla="*/ 120 w 170"/>
                  <a:gd name="T11" fmla="*/ 230 h 230"/>
                  <a:gd name="T12" fmla="*/ 170 w 170"/>
                  <a:gd name="T13" fmla="*/ 96 h 230"/>
                  <a:gd name="T14" fmla="*/ 86 w 170"/>
                  <a:gd name="T15" fmla="*/ 0 h 230"/>
                  <a:gd name="T16" fmla="*/ 105 w 170"/>
                  <a:gd name="T17" fmla="*/ 210 h 230"/>
                  <a:gd name="T18" fmla="*/ 97 w 170"/>
                  <a:gd name="T19" fmla="*/ 210 h 230"/>
                  <a:gd name="T20" fmla="*/ 97 w 170"/>
                  <a:gd name="T21" fmla="*/ 159 h 230"/>
                  <a:gd name="T22" fmla="*/ 73 w 170"/>
                  <a:gd name="T23" fmla="*/ 159 h 230"/>
                  <a:gd name="T24" fmla="*/ 73 w 170"/>
                  <a:gd name="T25" fmla="*/ 210 h 230"/>
                  <a:gd name="T26" fmla="*/ 65 w 170"/>
                  <a:gd name="T27" fmla="*/ 210 h 230"/>
                  <a:gd name="T28" fmla="*/ 49 w 170"/>
                  <a:gd name="T29" fmla="*/ 176 h 230"/>
                  <a:gd name="T30" fmla="*/ 20 w 170"/>
                  <a:gd name="T31" fmla="*/ 96 h 230"/>
                  <a:gd name="T32" fmla="*/ 49 w 170"/>
                  <a:gd name="T33" fmla="*/ 30 h 230"/>
                  <a:gd name="T34" fmla="*/ 84 w 170"/>
                  <a:gd name="T35" fmla="*/ 20 h 230"/>
                  <a:gd name="T36" fmla="*/ 84 w 170"/>
                  <a:gd name="T37" fmla="*/ 20 h 230"/>
                  <a:gd name="T38" fmla="*/ 85 w 170"/>
                  <a:gd name="T39" fmla="*/ 20 h 230"/>
                  <a:gd name="T40" fmla="*/ 86 w 170"/>
                  <a:gd name="T41" fmla="*/ 20 h 230"/>
                  <a:gd name="T42" fmla="*/ 86 w 170"/>
                  <a:gd name="T43" fmla="*/ 20 h 230"/>
                  <a:gd name="T44" fmla="*/ 121 w 170"/>
                  <a:gd name="T45" fmla="*/ 30 h 230"/>
                  <a:gd name="T46" fmla="*/ 150 w 170"/>
                  <a:gd name="T47" fmla="*/ 96 h 230"/>
                  <a:gd name="T48" fmla="*/ 121 w 170"/>
                  <a:gd name="T49" fmla="*/ 176 h 230"/>
                  <a:gd name="T50" fmla="*/ 105 w 170"/>
                  <a:gd name="T51" fmla="*/ 210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70" h="230">
                    <a:moveTo>
                      <a:pt x="86" y="0"/>
                    </a:moveTo>
                    <a:cubicBezTo>
                      <a:pt x="85" y="0"/>
                      <a:pt x="85" y="0"/>
                      <a:pt x="85" y="0"/>
                    </a:cubicBezTo>
                    <a:cubicBezTo>
                      <a:pt x="85" y="0"/>
                      <a:pt x="84" y="0"/>
                      <a:pt x="84" y="0"/>
                    </a:cubicBezTo>
                    <a:cubicBezTo>
                      <a:pt x="74" y="0"/>
                      <a:pt x="0" y="3"/>
                      <a:pt x="0" y="96"/>
                    </a:cubicBezTo>
                    <a:cubicBezTo>
                      <a:pt x="0" y="136"/>
                      <a:pt x="50" y="210"/>
                      <a:pt x="50" y="230"/>
                    </a:cubicBezTo>
                    <a:cubicBezTo>
                      <a:pt x="120" y="230"/>
                      <a:pt x="120" y="230"/>
                      <a:pt x="120" y="230"/>
                    </a:cubicBezTo>
                    <a:cubicBezTo>
                      <a:pt x="120" y="210"/>
                      <a:pt x="170" y="136"/>
                      <a:pt x="170" y="96"/>
                    </a:cubicBezTo>
                    <a:cubicBezTo>
                      <a:pt x="170" y="3"/>
                      <a:pt x="96" y="0"/>
                      <a:pt x="86" y="0"/>
                    </a:cubicBezTo>
                    <a:close/>
                    <a:moveTo>
                      <a:pt x="105" y="210"/>
                    </a:moveTo>
                    <a:cubicBezTo>
                      <a:pt x="97" y="210"/>
                      <a:pt x="97" y="210"/>
                      <a:pt x="97" y="210"/>
                    </a:cubicBezTo>
                    <a:cubicBezTo>
                      <a:pt x="97" y="159"/>
                      <a:pt x="97" y="159"/>
                      <a:pt x="97" y="159"/>
                    </a:cubicBezTo>
                    <a:cubicBezTo>
                      <a:pt x="73" y="159"/>
                      <a:pt x="73" y="159"/>
                      <a:pt x="73" y="159"/>
                    </a:cubicBezTo>
                    <a:cubicBezTo>
                      <a:pt x="73" y="210"/>
                      <a:pt x="73" y="210"/>
                      <a:pt x="73" y="210"/>
                    </a:cubicBezTo>
                    <a:cubicBezTo>
                      <a:pt x="65" y="210"/>
                      <a:pt x="65" y="210"/>
                      <a:pt x="65" y="210"/>
                    </a:cubicBezTo>
                    <a:cubicBezTo>
                      <a:pt x="62" y="201"/>
                      <a:pt x="56" y="190"/>
                      <a:pt x="49" y="176"/>
                    </a:cubicBezTo>
                    <a:cubicBezTo>
                      <a:pt x="37" y="150"/>
                      <a:pt x="20" y="115"/>
                      <a:pt x="20" y="96"/>
                    </a:cubicBezTo>
                    <a:cubicBezTo>
                      <a:pt x="20" y="64"/>
                      <a:pt x="30" y="42"/>
                      <a:pt x="49" y="30"/>
                    </a:cubicBezTo>
                    <a:cubicBezTo>
                      <a:pt x="65" y="20"/>
                      <a:pt x="82" y="20"/>
                      <a:pt x="84" y="20"/>
                    </a:cubicBezTo>
                    <a:cubicBezTo>
                      <a:pt x="84" y="20"/>
                      <a:pt x="84" y="20"/>
                      <a:pt x="84" y="20"/>
                    </a:cubicBezTo>
                    <a:cubicBezTo>
                      <a:pt x="85" y="20"/>
                      <a:pt x="85" y="20"/>
                      <a:pt x="85" y="20"/>
                    </a:cubicBezTo>
                    <a:cubicBezTo>
                      <a:pt x="86" y="20"/>
                      <a:pt x="86" y="20"/>
                      <a:pt x="86" y="20"/>
                    </a:cubicBezTo>
                    <a:cubicBezTo>
                      <a:pt x="86" y="20"/>
                      <a:pt x="86" y="20"/>
                      <a:pt x="86" y="20"/>
                    </a:cubicBezTo>
                    <a:cubicBezTo>
                      <a:pt x="88" y="20"/>
                      <a:pt x="105" y="20"/>
                      <a:pt x="121" y="30"/>
                    </a:cubicBezTo>
                    <a:cubicBezTo>
                      <a:pt x="140" y="42"/>
                      <a:pt x="150" y="64"/>
                      <a:pt x="150" y="96"/>
                    </a:cubicBezTo>
                    <a:cubicBezTo>
                      <a:pt x="150" y="115"/>
                      <a:pt x="133" y="150"/>
                      <a:pt x="121" y="176"/>
                    </a:cubicBezTo>
                    <a:cubicBezTo>
                      <a:pt x="114" y="190"/>
                      <a:pt x="108" y="201"/>
                      <a:pt x="105" y="210"/>
                    </a:cubicBezTo>
                    <a:close/>
                  </a:path>
                </a:pathLst>
              </a:custGeom>
              <a:solidFill>
                <a:schemeClr val="bg1">
                  <a:lumMod val="95000"/>
                </a:schemeClr>
              </a:solidFill>
              <a:ln>
                <a:noFill/>
              </a:ln>
              <a:extLst/>
            </p:spPr>
            <p:txBody>
              <a:bodyPr lIns="121920" tIns="60960" rIns="121920" bIns="60960"/>
              <a:lstStyle/>
              <a:p>
                <a:pPr defTabSz="685749" fontAlgn="auto">
                  <a:spcBef>
                    <a:spcPts val="0"/>
                  </a:spcBef>
                  <a:spcAft>
                    <a:spcPts val="0"/>
                  </a:spcAft>
                  <a:defRPr/>
                </a:pPr>
                <a:endParaRPr lang="zh-CN" altLang="en-US" sz="1900">
                  <a:latin typeface="Arial" panose="020B0604020202020204" pitchFamily="34" charset="0"/>
                  <a:ea typeface="微软雅黑" panose="020B0503020204020204" pitchFamily="34" charset="-122"/>
                  <a:cs typeface="Arial" panose="020B0604020202020204" pitchFamily="34" charset="0"/>
                </a:endParaRPr>
              </a:p>
            </p:txBody>
          </p:sp>
          <p:sp>
            <p:nvSpPr>
              <p:cNvPr id="99" name="Rectangle 493"/>
              <p:cNvSpPr>
                <a:spLocks noChangeArrowheads="1"/>
              </p:cNvSpPr>
              <p:nvPr/>
            </p:nvSpPr>
            <p:spPr bwMode="auto">
              <a:xfrm>
                <a:off x="11391901" y="7105649"/>
                <a:ext cx="98425" cy="26988"/>
              </a:xfrm>
              <a:prstGeom prst="rect">
                <a:avLst/>
              </a:prstGeom>
              <a:solidFill>
                <a:schemeClr val="bg1">
                  <a:lumMod val="95000"/>
                </a:schemeClr>
              </a:solidFill>
              <a:ln>
                <a:noFill/>
              </a:ln>
              <a:extLst/>
            </p:spPr>
            <p:txBody>
              <a:bodyPr lIns="121920" tIns="60960" rIns="121920" bIns="60960"/>
              <a:lstStyle/>
              <a:p>
                <a:pPr defTabSz="685749" fontAlgn="auto">
                  <a:spcBef>
                    <a:spcPts val="0"/>
                  </a:spcBef>
                  <a:spcAft>
                    <a:spcPts val="0"/>
                  </a:spcAft>
                  <a:defRPr/>
                </a:pPr>
                <a:endParaRPr lang="zh-CN" altLang="en-US" sz="1900">
                  <a:latin typeface="Arial" panose="020B0604020202020204" pitchFamily="34" charset="0"/>
                  <a:ea typeface="微软雅黑" panose="020B0503020204020204" pitchFamily="34" charset="-122"/>
                  <a:cs typeface="Arial" panose="020B0604020202020204" pitchFamily="34" charset="0"/>
                </a:endParaRPr>
              </a:p>
            </p:txBody>
          </p:sp>
          <p:sp>
            <p:nvSpPr>
              <p:cNvPr id="100" name="Rectangle 494"/>
              <p:cNvSpPr>
                <a:spLocks noChangeArrowheads="1"/>
              </p:cNvSpPr>
              <p:nvPr/>
            </p:nvSpPr>
            <p:spPr bwMode="auto">
              <a:xfrm>
                <a:off x="11417301" y="7145337"/>
                <a:ext cx="49213" cy="26988"/>
              </a:xfrm>
              <a:prstGeom prst="rect">
                <a:avLst/>
              </a:prstGeom>
              <a:solidFill>
                <a:schemeClr val="bg1">
                  <a:lumMod val="95000"/>
                </a:schemeClr>
              </a:solidFill>
              <a:ln>
                <a:noFill/>
              </a:ln>
              <a:extLst/>
            </p:spPr>
            <p:txBody>
              <a:bodyPr lIns="121920" tIns="60960" rIns="121920" bIns="60960"/>
              <a:lstStyle/>
              <a:p>
                <a:pPr defTabSz="685749" fontAlgn="auto">
                  <a:spcBef>
                    <a:spcPts val="0"/>
                  </a:spcBef>
                  <a:spcAft>
                    <a:spcPts val="0"/>
                  </a:spcAft>
                  <a:defRPr/>
                </a:pPr>
                <a:endParaRPr lang="zh-CN" altLang="en-US" sz="1900">
                  <a:latin typeface="Arial" panose="020B0604020202020204" pitchFamily="34" charset="0"/>
                  <a:ea typeface="微软雅黑" panose="020B0503020204020204" pitchFamily="34" charset="-122"/>
                  <a:cs typeface="Arial" panose="020B0604020202020204" pitchFamily="34" charset="0"/>
                </a:endParaRPr>
              </a:p>
            </p:txBody>
          </p:sp>
        </p:grpSp>
      </p:grpSp>
      <p:grpSp>
        <p:nvGrpSpPr>
          <p:cNvPr id="101" name="组合 100"/>
          <p:cNvGrpSpPr>
            <a:grpSpLocks/>
          </p:cNvGrpSpPr>
          <p:nvPr/>
        </p:nvGrpSpPr>
        <p:grpSpPr bwMode="auto">
          <a:xfrm>
            <a:off x="2665810" y="2075806"/>
            <a:ext cx="1423988" cy="1422797"/>
            <a:chOff x="3271670" y="3038866"/>
            <a:chExt cx="1897870" cy="1897870"/>
          </a:xfrm>
        </p:grpSpPr>
        <p:sp>
          <p:nvSpPr>
            <p:cNvPr id="102" name="泪滴形 101"/>
            <p:cNvSpPr/>
            <p:nvPr/>
          </p:nvSpPr>
          <p:spPr>
            <a:xfrm rot="13500000" flipH="1" flipV="1">
              <a:off x="3271670" y="3038867"/>
              <a:ext cx="1897870" cy="1897870"/>
            </a:xfrm>
            <a:prstGeom prst="teardrop">
              <a:avLst/>
            </a:prstGeom>
            <a:solidFill>
              <a:srgbClr val="FF339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49" fontAlgn="auto">
                <a:spcBef>
                  <a:spcPts val="0"/>
                </a:spcBef>
                <a:spcAft>
                  <a:spcPts val="0"/>
                </a:spcAft>
                <a:defRPr/>
              </a:pPr>
              <a:endParaRPr lang="zh-CN" altLang="en-US" sz="1900">
                <a:latin typeface="Arial" panose="020B0604020202020204" pitchFamily="34" charset="0"/>
                <a:ea typeface="微软雅黑" panose="020B0503020204020204" pitchFamily="34" charset="-122"/>
                <a:cs typeface="Arial" panose="020B0604020202020204" pitchFamily="34" charset="0"/>
              </a:endParaRPr>
            </a:p>
          </p:txBody>
        </p:sp>
        <p:sp>
          <p:nvSpPr>
            <p:cNvPr id="103" name="Freeform 169"/>
            <p:cNvSpPr>
              <a:spLocks noChangeAspect="1"/>
            </p:cNvSpPr>
            <p:nvPr/>
          </p:nvSpPr>
          <p:spPr bwMode="auto">
            <a:xfrm>
              <a:off x="3482720" y="3717017"/>
              <a:ext cx="360215" cy="541567"/>
            </a:xfrm>
            <a:custGeom>
              <a:avLst/>
              <a:gdLst>
                <a:gd name="T0" fmla="*/ 144 w 192"/>
                <a:gd name="T1" fmla="*/ 192 h 288"/>
                <a:gd name="T2" fmla="*/ 130 w 192"/>
                <a:gd name="T3" fmla="*/ 194 h 288"/>
                <a:gd name="T4" fmla="*/ 120 w 192"/>
                <a:gd name="T5" fmla="*/ 192 h 288"/>
                <a:gd name="T6" fmla="*/ 96 w 192"/>
                <a:gd name="T7" fmla="*/ 167 h 288"/>
                <a:gd name="T8" fmla="*/ 94 w 192"/>
                <a:gd name="T9" fmla="*/ 158 h 288"/>
                <a:gd name="T10" fmla="*/ 96 w 192"/>
                <a:gd name="T11" fmla="*/ 144 h 288"/>
                <a:gd name="T12" fmla="*/ 94 w 192"/>
                <a:gd name="T13" fmla="*/ 131 h 288"/>
                <a:gd name="T14" fmla="*/ 96 w 192"/>
                <a:gd name="T15" fmla="*/ 121 h 288"/>
                <a:gd name="T16" fmla="*/ 121 w 192"/>
                <a:gd name="T17" fmla="*/ 96 h 288"/>
                <a:gd name="T18" fmla="*/ 131 w 192"/>
                <a:gd name="T19" fmla="*/ 94 h 288"/>
                <a:gd name="T20" fmla="*/ 144 w 192"/>
                <a:gd name="T21" fmla="*/ 96 h 288"/>
                <a:gd name="T22" fmla="*/ 192 w 192"/>
                <a:gd name="T23" fmla="*/ 48 h 288"/>
                <a:gd name="T24" fmla="*/ 144 w 192"/>
                <a:gd name="T25" fmla="*/ 0 h 288"/>
                <a:gd name="T26" fmla="*/ 96 w 192"/>
                <a:gd name="T27" fmla="*/ 48 h 288"/>
                <a:gd name="T28" fmla="*/ 98 w 192"/>
                <a:gd name="T29" fmla="*/ 62 h 288"/>
                <a:gd name="T30" fmla="*/ 96 w 192"/>
                <a:gd name="T31" fmla="*/ 71 h 288"/>
                <a:gd name="T32" fmla="*/ 71 w 192"/>
                <a:gd name="T33" fmla="*/ 96 h 288"/>
                <a:gd name="T34" fmla="*/ 62 w 192"/>
                <a:gd name="T35" fmla="*/ 98 h 288"/>
                <a:gd name="T36" fmla="*/ 48 w 192"/>
                <a:gd name="T37" fmla="*/ 96 h 288"/>
                <a:gd name="T38" fmla="*/ 0 w 192"/>
                <a:gd name="T39" fmla="*/ 144 h 288"/>
                <a:gd name="T40" fmla="*/ 48 w 192"/>
                <a:gd name="T41" fmla="*/ 192 h 288"/>
                <a:gd name="T42" fmla="*/ 60 w 192"/>
                <a:gd name="T43" fmla="*/ 190 h 288"/>
                <a:gd name="T44" fmla="*/ 70 w 192"/>
                <a:gd name="T45" fmla="*/ 192 h 288"/>
                <a:gd name="T46" fmla="*/ 95 w 192"/>
                <a:gd name="T47" fmla="*/ 218 h 288"/>
                <a:gd name="T48" fmla="*/ 98 w 192"/>
                <a:gd name="T49" fmla="*/ 227 h 288"/>
                <a:gd name="T50" fmla="*/ 96 w 192"/>
                <a:gd name="T51" fmla="*/ 240 h 288"/>
                <a:gd name="T52" fmla="*/ 144 w 192"/>
                <a:gd name="T53" fmla="*/ 288 h 288"/>
                <a:gd name="T54" fmla="*/ 192 w 192"/>
                <a:gd name="T55" fmla="*/ 240 h 288"/>
                <a:gd name="T56" fmla="*/ 144 w 192"/>
                <a:gd name="T57" fmla="*/ 192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92" h="288">
                  <a:moveTo>
                    <a:pt x="144" y="192"/>
                  </a:moveTo>
                  <a:cubicBezTo>
                    <a:pt x="137" y="192"/>
                    <a:pt x="130" y="194"/>
                    <a:pt x="130" y="194"/>
                  </a:cubicBezTo>
                  <a:cubicBezTo>
                    <a:pt x="127" y="195"/>
                    <a:pt x="123" y="194"/>
                    <a:pt x="120" y="192"/>
                  </a:cubicBezTo>
                  <a:cubicBezTo>
                    <a:pt x="96" y="167"/>
                    <a:pt x="96" y="167"/>
                    <a:pt x="96" y="167"/>
                  </a:cubicBezTo>
                  <a:cubicBezTo>
                    <a:pt x="94" y="165"/>
                    <a:pt x="93" y="161"/>
                    <a:pt x="94" y="158"/>
                  </a:cubicBezTo>
                  <a:cubicBezTo>
                    <a:pt x="94" y="158"/>
                    <a:pt x="96" y="151"/>
                    <a:pt x="96" y="144"/>
                  </a:cubicBezTo>
                  <a:cubicBezTo>
                    <a:pt x="96" y="137"/>
                    <a:pt x="94" y="131"/>
                    <a:pt x="94" y="131"/>
                  </a:cubicBezTo>
                  <a:cubicBezTo>
                    <a:pt x="93" y="128"/>
                    <a:pt x="94" y="124"/>
                    <a:pt x="96" y="121"/>
                  </a:cubicBezTo>
                  <a:cubicBezTo>
                    <a:pt x="121" y="96"/>
                    <a:pt x="121" y="96"/>
                    <a:pt x="121" y="96"/>
                  </a:cubicBezTo>
                  <a:cubicBezTo>
                    <a:pt x="123" y="94"/>
                    <a:pt x="128" y="93"/>
                    <a:pt x="131" y="94"/>
                  </a:cubicBezTo>
                  <a:cubicBezTo>
                    <a:pt x="131" y="94"/>
                    <a:pt x="137" y="96"/>
                    <a:pt x="144" y="96"/>
                  </a:cubicBezTo>
                  <a:cubicBezTo>
                    <a:pt x="170" y="96"/>
                    <a:pt x="192" y="75"/>
                    <a:pt x="192" y="48"/>
                  </a:cubicBezTo>
                  <a:cubicBezTo>
                    <a:pt x="192" y="22"/>
                    <a:pt x="170" y="0"/>
                    <a:pt x="144" y="0"/>
                  </a:cubicBezTo>
                  <a:cubicBezTo>
                    <a:pt x="117" y="0"/>
                    <a:pt x="96" y="22"/>
                    <a:pt x="96" y="48"/>
                  </a:cubicBezTo>
                  <a:cubicBezTo>
                    <a:pt x="96" y="55"/>
                    <a:pt x="98" y="62"/>
                    <a:pt x="98" y="62"/>
                  </a:cubicBezTo>
                  <a:cubicBezTo>
                    <a:pt x="99" y="65"/>
                    <a:pt x="98" y="69"/>
                    <a:pt x="96" y="71"/>
                  </a:cubicBezTo>
                  <a:cubicBezTo>
                    <a:pt x="71" y="96"/>
                    <a:pt x="71" y="96"/>
                    <a:pt x="71" y="96"/>
                  </a:cubicBezTo>
                  <a:cubicBezTo>
                    <a:pt x="69" y="98"/>
                    <a:pt x="65" y="99"/>
                    <a:pt x="62" y="98"/>
                  </a:cubicBezTo>
                  <a:cubicBezTo>
                    <a:pt x="62" y="98"/>
                    <a:pt x="55" y="96"/>
                    <a:pt x="48" y="96"/>
                  </a:cubicBezTo>
                  <a:cubicBezTo>
                    <a:pt x="21" y="96"/>
                    <a:pt x="0" y="117"/>
                    <a:pt x="0" y="144"/>
                  </a:cubicBezTo>
                  <a:cubicBezTo>
                    <a:pt x="0" y="170"/>
                    <a:pt x="21" y="192"/>
                    <a:pt x="48" y="192"/>
                  </a:cubicBezTo>
                  <a:cubicBezTo>
                    <a:pt x="54" y="192"/>
                    <a:pt x="60" y="190"/>
                    <a:pt x="60" y="190"/>
                  </a:cubicBezTo>
                  <a:cubicBezTo>
                    <a:pt x="63" y="189"/>
                    <a:pt x="68" y="190"/>
                    <a:pt x="70" y="192"/>
                  </a:cubicBezTo>
                  <a:cubicBezTo>
                    <a:pt x="95" y="218"/>
                    <a:pt x="95" y="218"/>
                    <a:pt x="95" y="218"/>
                  </a:cubicBezTo>
                  <a:cubicBezTo>
                    <a:pt x="97" y="220"/>
                    <a:pt x="98" y="224"/>
                    <a:pt x="98" y="227"/>
                  </a:cubicBezTo>
                  <a:cubicBezTo>
                    <a:pt x="98" y="227"/>
                    <a:pt x="96" y="234"/>
                    <a:pt x="96" y="240"/>
                  </a:cubicBezTo>
                  <a:cubicBezTo>
                    <a:pt x="96" y="266"/>
                    <a:pt x="117" y="288"/>
                    <a:pt x="144" y="288"/>
                  </a:cubicBezTo>
                  <a:cubicBezTo>
                    <a:pt x="170" y="288"/>
                    <a:pt x="192" y="266"/>
                    <a:pt x="192" y="240"/>
                  </a:cubicBezTo>
                  <a:cubicBezTo>
                    <a:pt x="192" y="213"/>
                    <a:pt x="170" y="192"/>
                    <a:pt x="144" y="192"/>
                  </a:cubicBezTo>
                  <a:close/>
                </a:path>
              </a:pathLst>
            </a:custGeom>
            <a:solidFill>
              <a:schemeClr val="bg1">
                <a:lumMod val="95000"/>
              </a:schemeClr>
            </a:solidFill>
            <a:ln>
              <a:noFill/>
            </a:ln>
            <a:extLst/>
          </p:spPr>
          <p:txBody>
            <a:bodyPr lIns="121920" tIns="60960" rIns="121920" bIns="60960"/>
            <a:lstStyle/>
            <a:p>
              <a:pPr defTabSz="685749" fontAlgn="auto">
                <a:spcBef>
                  <a:spcPts val="0"/>
                </a:spcBef>
                <a:spcAft>
                  <a:spcPts val="0"/>
                </a:spcAft>
                <a:defRPr/>
              </a:pPr>
              <a:endParaRPr lang="zh-CN" altLang="en-US" sz="1900">
                <a:latin typeface="Arial" panose="020B0604020202020204" pitchFamily="34" charset="0"/>
                <a:ea typeface="微软雅黑" panose="020B0503020204020204" pitchFamily="34" charset="-122"/>
                <a:cs typeface="Arial" panose="020B0604020202020204" pitchFamily="34" charset="0"/>
              </a:endParaRPr>
            </a:p>
          </p:txBody>
        </p:sp>
      </p:grpSp>
      <p:sp>
        <p:nvSpPr>
          <p:cNvPr id="104" name="矩形 103"/>
          <p:cNvSpPr/>
          <p:nvPr/>
        </p:nvSpPr>
        <p:spPr>
          <a:xfrm>
            <a:off x="3093244" y="2385368"/>
            <a:ext cx="1010519" cy="330854"/>
          </a:xfrm>
          <a:prstGeom prst="rect">
            <a:avLst/>
          </a:prstGeom>
        </p:spPr>
        <p:txBody>
          <a:bodyPr wrap="none" lIns="68573" tIns="34287" rIns="68573" bIns="34287">
            <a:spAutoFit/>
          </a:bodyPr>
          <a:lstStyle/>
          <a:p>
            <a:pPr defTabSz="685749" fontAlgn="auto">
              <a:spcBef>
                <a:spcPts val="0"/>
              </a:spcBef>
              <a:spcAft>
                <a:spcPts val="0"/>
              </a:spcAft>
              <a:defRPr/>
            </a:pPr>
            <a:r>
              <a:rPr lang="zh-CN" altLang="en-US" sz="1700" dirty="0">
                <a:solidFill>
                  <a:schemeClr val="bg1">
                    <a:lumMod val="95000"/>
                  </a:schemeClr>
                </a:solidFill>
                <a:latin typeface="微软雅黑" pitchFamily="34" charset="-122"/>
                <a:ea typeface="微软雅黑" pitchFamily="34" charset="-122"/>
              </a:rPr>
              <a:t>添加标题</a:t>
            </a:r>
            <a:endParaRPr lang="en-US" altLang="zh-CN" sz="1700" dirty="0">
              <a:solidFill>
                <a:schemeClr val="bg1">
                  <a:lumMod val="95000"/>
                </a:schemeClr>
              </a:solidFill>
              <a:latin typeface="微软雅黑" pitchFamily="34" charset="-122"/>
              <a:ea typeface="微软雅黑" pitchFamily="34" charset="-122"/>
            </a:endParaRPr>
          </a:p>
        </p:txBody>
      </p:sp>
      <p:sp>
        <p:nvSpPr>
          <p:cNvPr id="105" name="矩形 47"/>
          <p:cNvSpPr>
            <a:spLocks noChangeArrowheads="1"/>
          </p:cNvSpPr>
          <p:nvPr/>
        </p:nvSpPr>
        <p:spPr bwMode="auto">
          <a:xfrm>
            <a:off x="3103960" y="2647305"/>
            <a:ext cx="1091803" cy="609600"/>
          </a:xfrm>
          <a:prstGeom prst="rect">
            <a:avLst/>
          </a:prstGeom>
          <a:noFill/>
          <a:ln>
            <a:noFill/>
          </a:ln>
          <a:extLst/>
        </p:spPr>
        <p:txBody>
          <a:bodyPr lIns="68573" tIns="34287" rIns="68573" bIns="34287">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defTabSz="685749" fontAlgn="auto">
              <a:lnSpc>
                <a:spcPct val="130000"/>
              </a:lnSpc>
              <a:spcBef>
                <a:spcPct val="0"/>
              </a:spcBef>
              <a:spcAft>
                <a:spcPts val="0"/>
              </a:spcAft>
              <a:buNone/>
              <a:defRPr/>
            </a:pPr>
            <a:r>
              <a:rPr lang="zh-CN" altLang="en-US" sz="900" dirty="0">
                <a:solidFill>
                  <a:schemeClr val="bg1">
                    <a:lumMod val="95000"/>
                  </a:schemeClr>
                </a:solidFill>
                <a:sym typeface="微软雅黑" pitchFamily="34" charset="-122"/>
              </a:rPr>
              <a:t>在此录入图表的描述说明，在此录入图表的说明</a:t>
            </a:r>
          </a:p>
        </p:txBody>
      </p:sp>
      <p:sp>
        <p:nvSpPr>
          <p:cNvPr id="106" name="矩形 105"/>
          <p:cNvSpPr/>
          <p:nvPr/>
        </p:nvSpPr>
        <p:spPr>
          <a:xfrm>
            <a:off x="5059288" y="2385368"/>
            <a:ext cx="1010519" cy="330854"/>
          </a:xfrm>
          <a:prstGeom prst="rect">
            <a:avLst/>
          </a:prstGeom>
        </p:spPr>
        <p:txBody>
          <a:bodyPr wrap="none" lIns="68573" tIns="34287" rIns="68573" bIns="34287">
            <a:spAutoFit/>
          </a:bodyPr>
          <a:lstStyle/>
          <a:p>
            <a:pPr algn="r" defTabSz="685749" fontAlgn="auto">
              <a:spcBef>
                <a:spcPts val="0"/>
              </a:spcBef>
              <a:spcAft>
                <a:spcPts val="0"/>
              </a:spcAft>
              <a:defRPr/>
            </a:pPr>
            <a:r>
              <a:rPr lang="zh-CN" altLang="en-US" sz="1700" dirty="0">
                <a:solidFill>
                  <a:schemeClr val="bg1">
                    <a:lumMod val="95000"/>
                  </a:schemeClr>
                </a:solidFill>
                <a:latin typeface="微软雅黑" pitchFamily="34" charset="-122"/>
                <a:ea typeface="微软雅黑" pitchFamily="34" charset="-122"/>
              </a:rPr>
              <a:t>添加标题</a:t>
            </a:r>
            <a:endParaRPr lang="en-US" altLang="zh-CN" sz="1700" dirty="0">
              <a:solidFill>
                <a:schemeClr val="bg1">
                  <a:lumMod val="95000"/>
                </a:schemeClr>
              </a:solidFill>
              <a:latin typeface="微软雅黑" pitchFamily="34" charset="-122"/>
              <a:ea typeface="微软雅黑" pitchFamily="34" charset="-122"/>
            </a:endParaRPr>
          </a:p>
        </p:txBody>
      </p:sp>
      <p:sp>
        <p:nvSpPr>
          <p:cNvPr id="107" name="矩形 47"/>
          <p:cNvSpPr>
            <a:spLocks noChangeArrowheads="1"/>
          </p:cNvSpPr>
          <p:nvPr/>
        </p:nvSpPr>
        <p:spPr bwMode="auto">
          <a:xfrm>
            <a:off x="4978004" y="2647305"/>
            <a:ext cx="1091803" cy="609600"/>
          </a:xfrm>
          <a:prstGeom prst="rect">
            <a:avLst/>
          </a:prstGeom>
          <a:noFill/>
          <a:ln>
            <a:noFill/>
          </a:ln>
          <a:extLst/>
        </p:spPr>
        <p:txBody>
          <a:bodyPr lIns="68573" tIns="34287" rIns="68573" bIns="34287">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r" defTabSz="685749" fontAlgn="auto">
              <a:lnSpc>
                <a:spcPct val="130000"/>
              </a:lnSpc>
              <a:spcBef>
                <a:spcPct val="0"/>
              </a:spcBef>
              <a:spcAft>
                <a:spcPts val="0"/>
              </a:spcAft>
              <a:buNone/>
              <a:defRPr/>
            </a:pPr>
            <a:r>
              <a:rPr lang="zh-CN" altLang="en-US" sz="900" dirty="0">
                <a:solidFill>
                  <a:schemeClr val="bg1">
                    <a:lumMod val="95000"/>
                  </a:schemeClr>
                </a:solidFill>
                <a:sym typeface="微软雅黑" pitchFamily="34" charset="-122"/>
              </a:rPr>
              <a:t>在此录入图表的描述说明，在此录入图表的说明</a:t>
            </a:r>
          </a:p>
        </p:txBody>
      </p:sp>
      <p:sp>
        <p:nvSpPr>
          <p:cNvPr id="108" name="矩形 107"/>
          <p:cNvSpPr/>
          <p:nvPr/>
        </p:nvSpPr>
        <p:spPr>
          <a:xfrm>
            <a:off x="4060192" y="1529308"/>
            <a:ext cx="1010520" cy="330854"/>
          </a:xfrm>
          <a:prstGeom prst="rect">
            <a:avLst/>
          </a:prstGeom>
        </p:spPr>
        <p:txBody>
          <a:bodyPr wrap="none" lIns="68573" tIns="34287" rIns="68573" bIns="34287">
            <a:spAutoFit/>
          </a:bodyPr>
          <a:lstStyle/>
          <a:p>
            <a:pPr algn="ctr" defTabSz="685749" fontAlgn="auto">
              <a:spcBef>
                <a:spcPts val="0"/>
              </a:spcBef>
              <a:spcAft>
                <a:spcPts val="0"/>
              </a:spcAft>
              <a:defRPr/>
            </a:pPr>
            <a:r>
              <a:rPr lang="zh-CN" altLang="en-US" sz="1700" dirty="0">
                <a:solidFill>
                  <a:schemeClr val="bg1">
                    <a:lumMod val="95000"/>
                  </a:schemeClr>
                </a:solidFill>
                <a:latin typeface="微软雅黑" pitchFamily="34" charset="-122"/>
                <a:ea typeface="微软雅黑" pitchFamily="34" charset="-122"/>
              </a:rPr>
              <a:t>添加标题</a:t>
            </a:r>
            <a:endParaRPr lang="en-US" altLang="zh-CN" sz="1700" dirty="0">
              <a:solidFill>
                <a:schemeClr val="bg1">
                  <a:lumMod val="95000"/>
                </a:schemeClr>
              </a:solidFill>
              <a:latin typeface="微软雅黑" pitchFamily="34" charset="-122"/>
              <a:ea typeface="微软雅黑" pitchFamily="34" charset="-122"/>
            </a:endParaRPr>
          </a:p>
        </p:txBody>
      </p:sp>
      <p:sp>
        <p:nvSpPr>
          <p:cNvPr id="109" name="矩形 47"/>
          <p:cNvSpPr>
            <a:spLocks noChangeArrowheads="1"/>
          </p:cNvSpPr>
          <p:nvPr/>
        </p:nvSpPr>
        <p:spPr bwMode="auto">
          <a:xfrm>
            <a:off x="4056460" y="1791246"/>
            <a:ext cx="1017984" cy="609600"/>
          </a:xfrm>
          <a:prstGeom prst="rect">
            <a:avLst/>
          </a:prstGeom>
          <a:noFill/>
          <a:ln>
            <a:noFill/>
          </a:ln>
          <a:extLst/>
        </p:spPr>
        <p:txBody>
          <a:bodyPr lIns="68573" tIns="34287" rIns="68573" bIns="34287">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defTabSz="685749" fontAlgn="auto">
              <a:lnSpc>
                <a:spcPct val="130000"/>
              </a:lnSpc>
              <a:spcBef>
                <a:spcPct val="0"/>
              </a:spcBef>
              <a:spcAft>
                <a:spcPts val="0"/>
              </a:spcAft>
              <a:buNone/>
              <a:defRPr/>
            </a:pPr>
            <a:r>
              <a:rPr lang="zh-CN" altLang="en-US" sz="900" dirty="0">
                <a:solidFill>
                  <a:schemeClr val="bg1">
                    <a:lumMod val="95000"/>
                  </a:schemeClr>
                </a:solidFill>
                <a:sym typeface="微软雅黑" pitchFamily="34" charset="-122"/>
              </a:rPr>
              <a:t>在此录入图表的说明，在此录入图表的说明</a:t>
            </a:r>
          </a:p>
        </p:txBody>
      </p:sp>
      <p:sp>
        <p:nvSpPr>
          <p:cNvPr id="110" name="矩形 109"/>
          <p:cNvSpPr/>
          <p:nvPr/>
        </p:nvSpPr>
        <p:spPr>
          <a:xfrm>
            <a:off x="4066146" y="3561705"/>
            <a:ext cx="1010520" cy="330854"/>
          </a:xfrm>
          <a:prstGeom prst="rect">
            <a:avLst/>
          </a:prstGeom>
        </p:spPr>
        <p:txBody>
          <a:bodyPr wrap="none" lIns="68573" tIns="34287" rIns="68573" bIns="34287">
            <a:spAutoFit/>
          </a:bodyPr>
          <a:lstStyle/>
          <a:p>
            <a:pPr algn="ctr" defTabSz="685749" fontAlgn="auto">
              <a:spcBef>
                <a:spcPts val="0"/>
              </a:spcBef>
              <a:spcAft>
                <a:spcPts val="0"/>
              </a:spcAft>
              <a:defRPr/>
            </a:pPr>
            <a:r>
              <a:rPr lang="zh-CN" altLang="en-US" sz="1700" dirty="0">
                <a:solidFill>
                  <a:schemeClr val="bg1">
                    <a:lumMod val="95000"/>
                  </a:schemeClr>
                </a:solidFill>
                <a:latin typeface="微软雅黑" pitchFamily="34" charset="-122"/>
                <a:ea typeface="微软雅黑" pitchFamily="34" charset="-122"/>
              </a:rPr>
              <a:t>添加标题</a:t>
            </a:r>
            <a:endParaRPr lang="en-US" altLang="zh-CN" sz="1700" dirty="0">
              <a:solidFill>
                <a:schemeClr val="bg1">
                  <a:lumMod val="95000"/>
                </a:schemeClr>
              </a:solidFill>
              <a:latin typeface="微软雅黑" pitchFamily="34" charset="-122"/>
              <a:ea typeface="微软雅黑" pitchFamily="34" charset="-122"/>
            </a:endParaRPr>
          </a:p>
        </p:txBody>
      </p:sp>
      <p:sp>
        <p:nvSpPr>
          <p:cNvPr id="111" name="矩形 47"/>
          <p:cNvSpPr>
            <a:spLocks noChangeArrowheads="1"/>
          </p:cNvSpPr>
          <p:nvPr/>
        </p:nvSpPr>
        <p:spPr bwMode="auto">
          <a:xfrm>
            <a:off x="4025504" y="3845074"/>
            <a:ext cx="1091803" cy="609600"/>
          </a:xfrm>
          <a:prstGeom prst="rect">
            <a:avLst/>
          </a:prstGeom>
          <a:noFill/>
          <a:ln>
            <a:noFill/>
          </a:ln>
          <a:extLst/>
        </p:spPr>
        <p:txBody>
          <a:bodyPr lIns="68573" tIns="34287" rIns="68573" bIns="34287">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defTabSz="685749" fontAlgn="auto">
              <a:lnSpc>
                <a:spcPct val="130000"/>
              </a:lnSpc>
              <a:spcBef>
                <a:spcPct val="0"/>
              </a:spcBef>
              <a:spcAft>
                <a:spcPts val="0"/>
              </a:spcAft>
              <a:buNone/>
              <a:defRPr/>
            </a:pPr>
            <a:r>
              <a:rPr lang="zh-CN" altLang="en-US" sz="900" dirty="0">
                <a:solidFill>
                  <a:schemeClr val="bg1">
                    <a:lumMod val="95000"/>
                  </a:schemeClr>
                </a:solidFill>
                <a:sym typeface="微软雅黑" pitchFamily="34" charset="-122"/>
              </a:rPr>
              <a:t>在此录入图表的描述说明，在此录入图表的说明</a:t>
            </a:r>
          </a:p>
        </p:txBody>
      </p:sp>
    </p:spTree>
    <p:extLst>
      <p:ext uri="{BB962C8B-B14F-4D97-AF65-F5344CB8AC3E}">
        <p14:creationId xmlns:p14="http://schemas.microsoft.com/office/powerpoint/2010/main" val="2706572542"/>
      </p:ext>
    </p:extLst>
  </p:cSld>
  <p:clrMapOvr>
    <a:masterClrMapping/>
  </p:clrMapOvr>
  <mc:AlternateContent xmlns:mc="http://schemas.openxmlformats.org/markup-compatibility/2006" xmlns:p14="http://schemas.microsoft.com/office/powerpoint/2010/main">
    <mc:Choice Requires="p14">
      <p:transition spd="slow" p14:dur="1200" advTm="0">
        <p14:flip dir="r"/>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wipe(left)">
                                      <p:cBhvr>
                                        <p:cTn id="7" dur="500"/>
                                        <p:tgtEl>
                                          <p:spTgt spid="49"/>
                                        </p:tgtEl>
                                      </p:cBhvr>
                                    </p:animEffect>
                                  </p:childTnLst>
                                </p:cTn>
                              </p:par>
                            </p:childTnLst>
                          </p:cTn>
                        </p:par>
                        <p:par>
                          <p:cTn id="8" fill="hold">
                            <p:stCondLst>
                              <p:cond delay="500"/>
                            </p:stCondLst>
                            <p:childTnLst>
                              <p:par>
                                <p:cTn id="9" presetID="16" presetClass="entr" presetSubtype="26" fill="hold" nodeType="afterEffect">
                                  <p:stCondLst>
                                    <p:cond delay="250"/>
                                  </p:stCondLst>
                                  <p:childTnLst>
                                    <p:set>
                                      <p:cBhvr>
                                        <p:cTn id="10" dur="1" fill="hold">
                                          <p:stCondLst>
                                            <p:cond delay="0"/>
                                          </p:stCondLst>
                                        </p:cTn>
                                        <p:tgtEl>
                                          <p:spTgt spid="101"/>
                                        </p:tgtEl>
                                        <p:attrNameLst>
                                          <p:attrName>style.visibility</p:attrName>
                                        </p:attrNameLst>
                                      </p:cBhvr>
                                      <p:to>
                                        <p:strVal val="visible"/>
                                      </p:to>
                                    </p:set>
                                    <p:animEffect transition="in" filter="barn(inHorizontal)">
                                      <p:cBhvr>
                                        <p:cTn id="11" dur="600"/>
                                        <p:tgtEl>
                                          <p:spTgt spid="101"/>
                                        </p:tgtEl>
                                      </p:cBhvr>
                                    </p:animEffect>
                                  </p:childTnLst>
                                </p:cTn>
                              </p:par>
                              <p:par>
                                <p:cTn id="12" presetID="16" presetClass="entr" presetSubtype="26" fill="hold" grpId="0" nodeType="withEffect">
                                  <p:stCondLst>
                                    <p:cond delay="450"/>
                                  </p:stCondLst>
                                  <p:childTnLst>
                                    <p:set>
                                      <p:cBhvr>
                                        <p:cTn id="13" dur="1" fill="hold">
                                          <p:stCondLst>
                                            <p:cond delay="0"/>
                                          </p:stCondLst>
                                        </p:cTn>
                                        <p:tgtEl>
                                          <p:spTgt spid="105"/>
                                        </p:tgtEl>
                                        <p:attrNameLst>
                                          <p:attrName>style.visibility</p:attrName>
                                        </p:attrNameLst>
                                      </p:cBhvr>
                                      <p:to>
                                        <p:strVal val="visible"/>
                                      </p:to>
                                    </p:set>
                                    <p:animEffect transition="in" filter="barn(inHorizontal)">
                                      <p:cBhvr>
                                        <p:cTn id="14" dur="500"/>
                                        <p:tgtEl>
                                          <p:spTgt spid="105"/>
                                        </p:tgtEl>
                                      </p:cBhvr>
                                    </p:animEffect>
                                  </p:childTnLst>
                                </p:cTn>
                              </p:par>
                              <p:par>
                                <p:cTn id="15" presetID="22" presetClass="entr" presetSubtype="4" fill="hold" grpId="0" nodeType="withEffect">
                                  <p:stCondLst>
                                    <p:cond delay="750"/>
                                  </p:stCondLst>
                                  <p:childTnLst>
                                    <p:set>
                                      <p:cBhvr>
                                        <p:cTn id="16" dur="1" fill="hold">
                                          <p:stCondLst>
                                            <p:cond delay="0"/>
                                          </p:stCondLst>
                                        </p:cTn>
                                        <p:tgtEl>
                                          <p:spTgt spid="104"/>
                                        </p:tgtEl>
                                        <p:attrNameLst>
                                          <p:attrName>style.visibility</p:attrName>
                                        </p:attrNameLst>
                                      </p:cBhvr>
                                      <p:to>
                                        <p:strVal val="visible"/>
                                      </p:to>
                                    </p:set>
                                    <p:animEffect transition="in" filter="wipe(down)">
                                      <p:cBhvr>
                                        <p:cTn id="17" dur="250"/>
                                        <p:tgtEl>
                                          <p:spTgt spid="104"/>
                                        </p:tgtEl>
                                      </p:cBhvr>
                                    </p:animEffect>
                                  </p:childTnLst>
                                </p:cTn>
                              </p:par>
                              <p:par>
                                <p:cTn id="18" presetID="22" presetClass="entr" presetSubtype="2" fill="hold" grpId="0" nodeType="withEffect">
                                  <p:stCondLst>
                                    <p:cond delay="250"/>
                                  </p:stCondLst>
                                  <p:childTnLst>
                                    <p:set>
                                      <p:cBhvr>
                                        <p:cTn id="19" dur="1" fill="hold">
                                          <p:stCondLst>
                                            <p:cond delay="0"/>
                                          </p:stCondLst>
                                        </p:cTn>
                                        <p:tgtEl>
                                          <p:spTgt spid="83"/>
                                        </p:tgtEl>
                                        <p:attrNameLst>
                                          <p:attrName>style.visibility</p:attrName>
                                        </p:attrNameLst>
                                      </p:cBhvr>
                                      <p:to>
                                        <p:strVal val="visible"/>
                                      </p:to>
                                    </p:set>
                                    <p:animEffect transition="in" filter="wipe(right)">
                                      <p:cBhvr>
                                        <p:cTn id="20" dur="300"/>
                                        <p:tgtEl>
                                          <p:spTgt spid="83"/>
                                        </p:tgtEl>
                                      </p:cBhvr>
                                    </p:animEffect>
                                  </p:childTnLst>
                                </p:cTn>
                              </p:par>
                              <p:par>
                                <p:cTn id="21" presetID="22" presetClass="entr" presetSubtype="2" fill="hold" grpId="0" nodeType="withEffect">
                                  <p:stCondLst>
                                    <p:cond delay="250"/>
                                  </p:stCondLst>
                                  <p:childTnLst>
                                    <p:set>
                                      <p:cBhvr>
                                        <p:cTn id="22" dur="1" fill="hold">
                                          <p:stCondLst>
                                            <p:cond delay="0"/>
                                          </p:stCondLst>
                                        </p:cTn>
                                        <p:tgtEl>
                                          <p:spTgt spid="82"/>
                                        </p:tgtEl>
                                        <p:attrNameLst>
                                          <p:attrName>style.visibility</p:attrName>
                                        </p:attrNameLst>
                                      </p:cBhvr>
                                      <p:to>
                                        <p:strVal val="visible"/>
                                      </p:to>
                                    </p:set>
                                    <p:animEffect transition="in" filter="wipe(right)">
                                      <p:cBhvr>
                                        <p:cTn id="23" dur="750"/>
                                        <p:tgtEl>
                                          <p:spTgt spid="82"/>
                                        </p:tgtEl>
                                      </p:cBhvr>
                                    </p:animEffect>
                                  </p:childTnLst>
                                </p:cTn>
                              </p:par>
                              <p:par>
                                <p:cTn id="24" presetID="22" presetClass="entr" presetSubtype="2" fill="hold" grpId="0" nodeType="withEffect">
                                  <p:stCondLst>
                                    <p:cond delay="550"/>
                                  </p:stCondLst>
                                  <p:childTnLst>
                                    <p:set>
                                      <p:cBhvr>
                                        <p:cTn id="25" dur="1" fill="hold">
                                          <p:stCondLst>
                                            <p:cond delay="0"/>
                                          </p:stCondLst>
                                        </p:cTn>
                                        <p:tgtEl>
                                          <p:spTgt spid="81"/>
                                        </p:tgtEl>
                                        <p:attrNameLst>
                                          <p:attrName>style.visibility</p:attrName>
                                        </p:attrNameLst>
                                      </p:cBhvr>
                                      <p:to>
                                        <p:strVal val="visible"/>
                                      </p:to>
                                    </p:set>
                                    <p:animEffect transition="in" filter="wipe(right)">
                                      <p:cBhvr>
                                        <p:cTn id="26" dur="350"/>
                                        <p:tgtEl>
                                          <p:spTgt spid="81"/>
                                        </p:tgtEl>
                                      </p:cBhvr>
                                    </p:animEffect>
                                  </p:childTnLst>
                                </p:cTn>
                              </p:par>
                            </p:childTnLst>
                          </p:cTn>
                        </p:par>
                        <p:par>
                          <p:cTn id="27" fill="hold">
                            <p:stCondLst>
                              <p:cond delay="1500"/>
                            </p:stCondLst>
                            <p:childTnLst>
                              <p:par>
                                <p:cTn id="28" presetID="16" presetClass="entr" presetSubtype="21" fill="hold" nodeType="afterEffect">
                                  <p:stCondLst>
                                    <p:cond delay="250"/>
                                  </p:stCondLst>
                                  <p:childTnLst>
                                    <p:set>
                                      <p:cBhvr>
                                        <p:cTn id="29" dur="1" fill="hold">
                                          <p:stCondLst>
                                            <p:cond delay="0"/>
                                          </p:stCondLst>
                                        </p:cTn>
                                        <p:tgtEl>
                                          <p:spTgt spid="84"/>
                                        </p:tgtEl>
                                        <p:attrNameLst>
                                          <p:attrName>style.visibility</p:attrName>
                                        </p:attrNameLst>
                                      </p:cBhvr>
                                      <p:to>
                                        <p:strVal val="visible"/>
                                      </p:to>
                                    </p:set>
                                    <p:animEffect transition="in" filter="barn(inVertical)">
                                      <p:cBhvr>
                                        <p:cTn id="30" dur="600"/>
                                        <p:tgtEl>
                                          <p:spTgt spid="84"/>
                                        </p:tgtEl>
                                      </p:cBhvr>
                                    </p:animEffect>
                                  </p:childTnLst>
                                </p:cTn>
                              </p:par>
                              <p:par>
                                <p:cTn id="31" presetID="16" presetClass="entr" presetSubtype="21" fill="hold" grpId="0" nodeType="withEffect">
                                  <p:stCondLst>
                                    <p:cond delay="450"/>
                                  </p:stCondLst>
                                  <p:childTnLst>
                                    <p:set>
                                      <p:cBhvr>
                                        <p:cTn id="32" dur="1" fill="hold">
                                          <p:stCondLst>
                                            <p:cond delay="0"/>
                                          </p:stCondLst>
                                        </p:cTn>
                                        <p:tgtEl>
                                          <p:spTgt spid="109"/>
                                        </p:tgtEl>
                                        <p:attrNameLst>
                                          <p:attrName>style.visibility</p:attrName>
                                        </p:attrNameLst>
                                      </p:cBhvr>
                                      <p:to>
                                        <p:strVal val="visible"/>
                                      </p:to>
                                    </p:set>
                                    <p:animEffect transition="in" filter="barn(inVertical)">
                                      <p:cBhvr>
                                        <p:cTn id="33" dur="500"/>
                                        <p:tgtEl>
                                          <p:spTgt spid="109"/>
                                        </p:tgtEl>
                                      </p:cBhvr>
                                    </p:animEffect>
                                  </p:childTnLst>
                                </p:cTn>
                              </p:par>
                              <p:par>
                                <p:cTn id="34" presetID="16" presetClass="entr" presetSubtype="21" fill="hold" grpId="0" nodeType="withEffect">
                                  <p:stCondLst>
                                    <p:cond delay="450"/>
                                  </p:stCondLst>
                                  <p:childTnLst>
                                    <p:set>
                                      <p:cBhvr>
                                        <p:cTn id="35" dur="1" fill="hold">
                                          <p:stCondLst>
                                            <p:cond delay="0"/>
                                          </p:stCondLst>
                                        </p:cTn>
                                        <p:tgtEl>
                                          <p:spTgt spid="108"/>
                                        </p:tgtEl>
                                        <p:attrNameLst>
                                          <p:attrName>style.visibility</p:attrName>
                                        </p:attrNameLst>
                                      </p:cBhvr>
                                      <p:to>
                                        <p:strVal val="visible"/>
                                      </p:to>
                                    </p:set>
                                    <p:animEffect transition="in" filter="barn(inVertical)">
                                      <p:cBhvr>
                                        <p:cTn id="36" dur="500"/>
                                        <p:tgtEl>
                                          <p:spTgt spid="108"/>
                                        </p:tgtEl>
                                      </p:cBhvr>
                                    </p:animEffect>
                                  </p:childTnLst>
                                </p:cTn>
                              </p:par>
                              <p:par>
                                <p:cTn id="37" presetID="22" presetClass="entr" presetSubtype="8" fill="hold" grpId="0" nodeType="withEffect">
                                  <p:stCondLst>
                                    <p:cond delay="250"/>
                                  </p:stCondLst>
                                  <p:childTnLst>
                                    <p:set>
                                      <p:cBhvr>
                                        <p:cTn id="38" dur="1" fill="hold">
                                          <p:stCondLst>
                                            <p:cond delay="0"/>
                                          </p:stCondLst>
                                        </p:cTn>
                                        <p:tgtEl>
                                          <p:spTgt spid="77"/>
                                        </p:tgtEl>
                                        <p:attrNameLst>
                                          <p:attrName>style.visibility</p:attrName>
                                        </p:attrNameLst>
                                      </p:cBhvr>
                                      <p:to>
                                        <p:strVal val="visible"/>
                                      </p:to>
                                    </p:set>
                                    <p:animEffect transition="in" filter="wipe(left)">
                                      <p:cBhvr>
                                        <p:cTn id="39" dur="300"/>
                                        <p:tgtEl>
                                          <p:spTgt spid="77"/>
                                        </p:tgtEl>
                                      </p:cBhvr>
                                    </p:animEffect>
                                  </p:childTnLst>
                                </p:cTn>
                              </p:par>
                              <p:par>
                                <p:cTn id="40" presetID="22" presetClass="entr" presetSubtype="8" fill="hold" grpId="0" nodeType="withEffect">
                                  <p:stCondLst>
                                    <p:cond delay="250"/>
                                  </p:stCondLst>
                                  <p:childTnLst>
                                    <p:set>
                                      <p:cBhvr>
                                        <p:cTn id="41" dur="1" fill="hold">
                                          <p:stCondLst>
                                            <p:cond delay="0"/>
                                          </p:stCondLst>
                                        </p:cTn>
                                        <p:tgtEl>
                                          <p:spTgt spid="76"/>
                                        </p:tgtEl>
                                        <p:attrNameLst>
                                          <p:attrName>style.visibility</p:attrName>
                                        </p:attrNameLst>
                                      </p:cBhvr>
                                      <p:to>
                                        <p:strVal val="visible"/>
                                      </p:to>
                                    </p:set>
                                    <p:animEffect transition="in" filter="wipe(left)">
                                      <p:cBhvr>
                                        <p:cTn id="42" dur="750"/>
                                        <p:tgtEl>
                                          <p:spTgt spid="76"/>
                                        </p:tgtEl>
                                      </p:cBhvr>
                                    </p:animEffect>
                                  </p:childTnLst>
                                </p:cTn>
                              </p:par>
                              <p:par>
                                <p:cTn id="43" presetID="22" presetClass="entr" presetSubtype="8" fill="hold" grpId="0" nodeType="withEffect">
                                  <p:stCondLst>
                                    <p:cond delay="550"/>
                                  </p:stCondLst>
                                  <p:childTnLst>
                                    <p:set>
                                      <p:cBhvr>
                                        <p:cTn id="44" dur="1" fill="hold">
                                          <p:stCondLst>
                                            <p:cond delay="0"/>
                                          </p:stCondLst>
                                        </p:cTn>
                                        <p:tgtEl>
                                          <p:spTgt spid="75"/>
                                        </p:tgtEl>
                                        <p:attrNameLst>
                                          <p:attrName>style.visibility</p:attrName>
                                        </p:attrNameLst>
                                      </p:cBhvr>
                                      <p:to>
                                        <p:strVal val="visible"/>
                                      </p:to>
                                    </p:set>
                                    <p:animEffect transition="in" filter="wipe(left)">
                                      <p:cBhvr>
                                        <p:cTn id="45" dur="350"/>
                                        <p:tgtEl>
                                          <p:spTgt spid="75"/>
                                        </p:tgtEl>
                                      </p:cBhvr>
                                    </p:animEffect>
                                  </p:childTnLst>
                                </p:cTn>
                              </p:par>
                            </p:childTnLst>
                          </p:cTn>
                        </p:par>
                        <p:par>
                          <p:cTn id="46" fill="hold">
                            <p:stCondLst>
                              <p:cond delay="2500"/>
                            </p:stCondLst>
                            <p:childTnLst>
                              <p:par>
                                <p:cTn id="47" presetID="16" presetClass="entr" presetSubtype="26" fill="hold" nodeType="afterEffect">
                                  <p:stCondLst>
                                    <p:cond delay="250"/>
                                  </p:stCondLst>
                                  <p:childTnLst>
                                    <p:set>
                                      <p:cBhvr>
                                        <p:cTn id="48" dur="1" fill="hold">
                                          <p:stCondLst>
                                            <p:cond delay="0"/>
                                          </p:stCondLst>
                                        </p:cTn>
                                        <p:tgtEl>
                                          <p:spTgt spid="95"/>
                                        </p:tgtEl>
                                        <p:attrNameLst>
                                          <p:attrName>style.visibility</p:attrName>
                                        </p:attrNameLst>
                                      </p:cBhvr>
                                      <p:to>
                                        <p:strVal val="visible"/>
                                      </p:to>
                                    </p:set>
                                    <p:animEffect transition="in" filter="barn(inHorizontal)">
                                      <p:cBhvr>
                                        <p:cTn id="49" dur="600"/>
                                        <p:tgtEl>
                                          <p:spTgt spid="95"/>
                                        </p:tgtEl>
                                      </p:cBhvr>
                                    </p:animEffect>
                                  </p:childTnLst>
                                </p:cTn>
                              </p:par>
                              <p:par>
                                <p:cTn id="50" presetID="16" presetClass="entr" presetSubtype="26" fill="hold" grpId="0" nodeType="withEffect">
                                  <p:stCondLst>
                                    <p:cond delay="450"/>
                                  </p:stCondLst>
                                  <p:childTnLst>
                                    <p:set>
                                      <p:cBhvr>
                                        <p:cTn id="51" dur="1" fill="hold">
                                          <p:stCondLst>
                                            <p:cond delay="0"/>
                                          </p:stCondLst>
                                        </p:cTn>
                                        <p:tgtEl>
                                          <p:spTgt spid="107"/>
                                        </p:tgtEl>
                                        <p:attrNameLst>
                                          <p:attrName>style.visibility</p:attrName>
                                        </p:attrNameLst>
                                      </p:cBhvr>
                                      <p:to>
                                        <p:strVal val="visible"/>
                                      </p:to>
                                    </p:set>
                                    <p:animEffect transition="in" filter="barn(inHorizontal)">
                                      <p:cBhvr>
                                        <p:cTn id="52" dur="500"/>
                                        <p:tgtEl>
                                          <p:spTgt spid="107"/>
                                        </p:tgtEl>
                                      </p:cBhvr>
                                    </p:animEffect>
                                  </p:childTnLst>
                                </p:cTn>
                              </p:par>
                              <p:par>
                                <p:cTn id="53" presetID="22" presetClass="entr" presetSubtype="4" fill="hold" grpId="0" nodeType="withEffect">
                                  <p:stCondLst>
                                    <p:cond delay="750"/>
                                  </p:stCondLst>
                                  <p:childTnLst>
                                    <p:set>
                                      <p:cBhvr>
                                        <p:cTn id="54" dur="1" fill="hold">
                                          <p:stCondLst>
                                            <p:cond delay="0"/>
                                          </p:stCondLst>
                                        </p:cTn>
                                        <p:tgtEl>
                                          <p:spTgt spid="106"/>
                                        </p:tgtEl>
                                        <p:attrNameLst>
                                          <p:attrName>style.visibility</p:attrName>
                                        </p:attrNameLst>
                                      </p:cBhvr>
                                      <p:to>
                                        <p:strVal val="visible"/>
                                      </p:to>
                                    </p:set>
                                    <p:animEffect transition="in" filter="wipe(down)">
                                      <p:cBhvr>
                                        <p:cTn id="55" dur="250"/>
                                        <p:tgtEl>
                                          <p:spTgt spid="106"/>
                                        </p:tgtEl>
                                      </p:cBhvr>
                                    </p:animEffect>
                                  </p:childTnLst>
                                </p:cTn>
                              </p:par>
                              <p:par>
                                <p:cTn id="56" presetID="22" presetClass="entr" presetSubtype="8" fill="hold" grpId="0" nodeType="withEffect">
                                  <p:stCondLst>
                                    <p:cond delay="250"/>
                                  </p:stCondLst>
                                  <p:childTnLst>
                                    <p:set>
                                      <p:cBhvr>
                                        <p:cTn id="57" dur="1" fill="hold">
                                          <p:stCondLst>
                                            <p:cond delay="0"/>
                                          </p:stCondLst>
                                        </p:cTn>
                                        <p:tgtEl>
                                          <p:spTgt spid="74"/>
                                        </p:tgtEl>
                                        <p:attrNameLst>
                                          <p:attrName>style.visibility</p:attrName>
                                        </p:attrNameLst>
                                      </p:cBhvr>
                                      <p:to>
                                        <p:strVal val="visible"/>
                                      </p:to>
                                    </p:set>
                                    <p:animEffect transition="in" filter="wipe(left)">
                                      <p:cBhvr>
                                        <p:cTn id="58" dur="300"/>
                                        <p:tgtEl>
                                          <p:spTgt spid="74"/>
                                        </p:tgtEl>
                                      </p:cBhvr>
                                    </p:animEffect>
                                  </p:childTnLst>
                                </p:cTn>
                              </p:par>
                              <p:par>
                                <p:cTn id="59" presetID="22" presetClass="entr" presetSubtype="8" fill="hold" grpId="0" nodeType="withEffect">
                                  <p:stCondLst>
                                    <p:cond delay="250"/>
                                  </p:stCondLst>
                                  <p:childTnLst>
                                    <p:set>
                                      <p:cBhvr>
                                        <p:cTn id="60" dur="1" fill="hold">
                                          <p:stCondLst>
                                            <p:cond delay="0"/>
                                          </p:stCondLst>
                                        </p:cTn>
                                        <p:tgtEl>
                                          <p:spTgt spid="73"/>
                                        </p:tgtEl>
                                        <p:attrNameLst>
                                          <p:attrName>style.visibility</p:attrName>
                                        </p:attrNameLst>
                                      </p:cBhvr>
                                      <p:to>
                                        <p:strVal val="visible"/>
                                      </p:to>
                                    </p:set>
                                    <p:animEffect transition="in" filter="wipe(left)">
                                      <p:cBhvr>
                                        <p:cTn id="61" dur="750"/>
                                        <p:tgtEl>
                                          <p:spTgt spid="73"/>
                                        </p:tgtEl>
                                      </p:cBhvr>
                                    </p:animEffect>
                                  </p:childTnLst>
                                </p:cTn>
                              </p:par>
                              <p:par>
                                <p:cTn id="62" presetID="22" presetClass="entr" presetSubtype="8" fill="hold" grpId="0" nodeType="withEffect">
                                  <p:stCondLst>
                                    <p:cond delay="550"/>
                                  </p:stCondLst>
                                  <p:childTnLst>
                                    <p:set>
                                      <p:cBhvr>
                                        <p:cTn id="63" dur="1" fill="hold">
                                          <p:stCondLst>
                                            <p:cond delay="0"/>
                                          </p:stCondLst>
                                        </p:cTn>
                                        <p:tgtEl>
                                          <p:spTgt spid="72"/>
                                        </p:tgtEl>
                                        <p:attrNameLst>
                                          <p:attrName>style.visibility</p:attrName>
                                        </p:attrNameLst>
                                      </p:cBhvr>
                                      <p:to>
                                        <p:strVal val="visible"/>
                                      </p:to>
                                    </p:set>
                                    <p:animEffect transition="in" filter="wipe(left)">
                                      <p:cBhvr>
                                        <p:cTn id="64" dur="350"/>
                                        <p:tgtEl>
                                          <p:spTgt spid="72"/>
                                        </p:tgtEl>
                                      </p:cBhvr>
                                    </p:animEffect>
                                  </p:childTnLst>
                                </p:cTn>
                              </p:par>
                            </p:childTnLst>
                          </p:cTn>
                        </p:par>
                        <p:par>
                          <p:cTn id="65" fill="hold">
                            <p:stCondLst>
                              <p:cond delay="3500"/>
                            </p:stCondLst>
                            <p:childTnLst>
                              <p:par>
                                <p:cTn id="66" presetID="16" presetClass="entr" presetSubtype="21" fill="hold" nodeType="afterEffect">
                                  <p:stCondLst>
                                    <p:cond delay="250"/>
                                  </p:stCondLst>
                                  <p:childTnLst>
                                    <p:set>
                                      <p:cBhvr>
                                        <p:cTn id="67" dur="1" fill="hold">
                                          <p:stCondLst>
                                            <p:cond delay="0"/>
                                          </p:stCondLst>
                                        </p:cTn>
                                        <p:tgtEl>
                                          <p:spTgt spid="89"/>
                                        </p:tgtEl>
                                        <p:attrNameLst>
                                          <p:attrName>style.visibility</p:attrName>
                                        </p:attrNameLst>
                                      </p:cBhvr>
                                      <p:to>
                                        <p:strVal val="visible"/>
                                      </p:to>
                                    </p:set>
                                    <p:animEffect transition="in" filter="barn(inVertical)">
                                      <p:cBhvr>
                                        <p:cTn id="68" dur="600"/>
                                        <p:tgtEl>
                                          <p:spTgt spid="89"/>
                                        </p:tgtEl>
                                      </p:cBhvr>
                                    </p:animEffect>
                                  </p:childTnLst>
                                </p:cTn>
                              </p:par>
                              <p:par>
                                <p:cTn id="69" presetID="16" presetClass="entr" presetSubtype="21" fill="hold" grpId="0" nodeType="withEffect">
                                  <p:stCondLst>
                                    <p:cond delay="450"/>
                                  </p:stCondLst>
                                  <p:childTnLst>
                                    <p:set>
                                      <p:cBhvr>
                                        <p:cTn id="70" dur="1" fill="hold">
                                          <p:stCondLst>
                                            <p:cond delay="0"/>
                                          </p:stCondLst>
                                        </p:cTn>
                                        <p:tgtEl>
                                          <p:spTgt spid="111"/>
                                        </p:tgtEl>
                                        <p:attrNameLst>
                                          <p:attrName>style.visibility</p:attrName>
                                        </p:attrNameLst>
                                      </p:cBhvr>
                                      <p:to>
                                        <p:strVal val="visible"/>
                                      </p:to>
                                    </p:set>
                                    <p:animEffect transition="in" filter="barn(inVertical)">
                                      <p:cBhvr>
                                        <p:cTn id="71" dur="500"/>
                                        <p:tgtEl>
                                          <p:spTgt spid="111"/>
                                        </p:tgtEl>
                                      </p:cBhvr>
                                    </p:animEffect>
                                  </p:childTnLst>
                                </p:cTn>
                              </p:par>
                              <p:par>
                                <p:cTn id="72" presetID="16" presetClass="entr" presetSubtype="21" fill="hold" grpId="0" nodeType="withEffect">
                                  <p:stCondLst>
                                    <p:cond delay="450"/>
                                  </p:stCondLst>
                                  <p:childTnLst>
                                    <p:set>
                                      <p:cBhvr>
                                        <p:cTn id="73" dur="1" fill="hold">
                                          <p:stCondLst>
                                            <p:cond delay="0"/>
                                          </p:stCondLst>
                                        </p:cTn>
                                        <p:tgtEl>
                                          <p:spTgt spid="110"/>
                                        </p:tgtEl>
                                        <p:attrNameLst>
                                          <p:attrName>style.visibility</p:attrName>
                                        </p:attrNameLst>
                                      </p:cBhvr>
                                      <p:to>
                                        <p:strVal val="visible"/>
                                      </p:to>
                                    </p:set>
                                    <p:animEffect transition="in" filter="barn(inVertical)">
                                      <p:cBhvr>
                                        <p:cTn id="74" dur="500"/>
                                        <p:tgtEl>
                                          <p:spTgt spid="110"/>
                                        </p:tgtEl>
                                      </p:cBhvr>
                                    </p:animEffect>
                                  </p:childTnLst>
                                </p:cTn>
                              </p:par>
                              <p:par>
                                <p:cTn id="75" presetID="22" presetClass="entr" presetSubtype="2" fill="hold" grpId="0" nodeType="withEffect">
                                  <p:stCondLst>
                                    <p:cond delay="250"/>
                                  </p:stCondLst>
                                  <p:childTnLst>
                                    <p:set>
                                      <p:cBhvr>
                                        <p:cTn id="76" dur="1" fill="hold">
                                          <p:stCondLst>
                                            <p:cond delay="0"/>
                                          </p:stCondLst>
                                        </p:cTn>
                                        <p:tgtEl>
                                          <p:spTgt spid="80"/>
                                        </p:tgtEl>
                                        <p:attrNameLst>
                                          <p:attrName>style.visibility</p:attrName>
                                        </p:attrNameLst>
                                      </p:cBhvr>
                                      <p:to>
                                        <p:strVal val="visible"/>
                                      </p:to>
                                    </p:set>
                                    <p:animEffect transition="in" filter="wipe(right)">
                                      <p:cBhvr>
                                        <p:cTn id="77" dur="300"/>
                                        <p:tgtEl>
                                          <p:spTgt spid="80"/>
                                        </p:tgtEl>
                                      </p:cBhvr>
                                    </p:animEffect>
                                  </p:childTnLst>
                                </p:cTn>
                              </p:par>
                              <p:par>
                                <p:cTn id="78" presetID="22" presetClass="entr" presetSubtype="2" fill="hold" grpId="0" nodeType="withEffect">
                                  <p:stCondLst>
                                    <p:cond delay="250"/>
                                  </p:stCondLst>
                                  <p:childTnLst>
                                    <p:set>
                                      <p:cBhvr>
                                        <p:cTn id="79" dur="1" fill="hold">
                                          <p:stCondLst>
                                            <p:cond delay="0"/>
                                          </p:stCondLst>
                                        </p:cTn>
                                        <p:tgtEl>
                                          <p:spTgt spid="79"/>
                                        </p:tgtEl>
                                        <p:attrNameLst>
                                          <p:attrName>style.visibility</p:attrName>
                                        </p:attrNameLst>
                                      </p:cBhvr>
                                      <p:to>
                                        <p:strVal val="visible"/>
                                      </p:to>
                                    </p:set>
                                    <p:animEffect transition="in" filter="wipe(right)">
                                      <p:cBhvr>
                                        <p:cTn id="80" dur="750"/>
                                        <p:tgtEl>
                                          <p:spTgt spid="79"/>
                                        </p:tgtEl>
                                      </p:cBhvr>
                                    </p:animEffect>
                                  </p:childTnLst>
                                </p:cTn>
                              </p:par>
                              <p:par>
                                <p:cTn id="81" presetID="22" presetClass="entr" presetSubtype="2" fill="hold" grpId="0" nodeType="withEffect">
                                  <p:stCondLst>
                                    <p:cond delay="550"/>
                                  </p:stCondLst>
                                  <p:childTnLst>
                                    <p:set>
                                      <p:cBhvr>
                                        <p:cTn id="82" dur="1" fill="hold">
                                          <p:stCondLst>
                                            <p:cond delay="0"/>
                                          </p:stCondLst>
                                        </p:cTn>
                                        <p:tgtEl>
                                          <p:spTgt spid="78"/>
                                        </p:tgtEl>
                                        <p:attrNameLst>
                                          <p:attrName>style.visibility</p:attrName>
                                        </p:attrNameLst>
                                      </p:cBhvr>
                                      <p:to>
                                        <p:strVal val="visible"/>
                                      </p:to>
                                    </p:set>
                                    <p:animEffect transition="in" filter="wipe(right)">
                                      <p:cBhvr>
                                        <p:cTn id="83" dur="35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72" grpId="0"/>
      <p:bldP spid="73" grpId="0"/>
      <p:bldP spid="74" grpId="0"/>
      <p:bldP spid="75" grpId="0"/>
      <p:bldP spid="76" grpId="0"/>
      <p:bldP spid="77" grpId="0"/>
      <p:bldP spid="78" grpId="0"/>
      <p:bldP spid="79" grpId="0"/>
      <p:bldP spid="80" grpId="0"/>
      <p:bldP spid="81" grpId="0"/>
      <p:bldP spid="82" grpId="0"/>
      <p:bldP spid="83" grpId="0"/>
      <p:bldP spid="104" grpId="0"/>
      <p:bldP spid="105" grpId="0"/>
      <p:bldP spid="106" grpId="0"/>
      <p:bldP spid="107" grpId="0"/>
      <p:bldP spid="108" grpId="0"/>
      <p:bldP spid="109" grpId="0"/>
      <p:bldP spid="110" grpId="0"/>
      <p:bldP spid="111"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文本框 10"/>
          <p:cNvSpPr txBox="1">
            <a:spLocks noChangeArrowheads="1"/>
          </p:cNvSpPr>
          <p:nvPr/>
        </p:nvSpPr>
        <p:spPr bwMode="auto">
          <a:xfrm>
            <a:off x="971600" y="208664"/>
            <a:ext cx="3510057" cy="346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1" tIns="34285" rIns="68571" bIns="34285">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r>
              <a:rPr lang="zh-CN" altLang="en-US" sz="1800" b="1" dirty="0" smtClean="0">
                <a:latin typeface="+mn-ea"/>
                <a:ea typeface="+mn-ea"/>
              </a:rPr>
              <a:t>添加文字内容</a:t>
            </a:r>
            <a:r>
              <a:rPr lang="zh-CN" altLang="en-US" sz="1200" b="1" dirty="0" smtClean="0">
                <a:latin typeface="+mn-ea"/>
                <a:ea typeface="+mn-ea"/>
              </a:rPr>
              <a:t>（</a:t>
            </a:r>
            <a:r>
              <a:rPr lang="zh-CN" altLang="en-US" sz="1200" b="1" dirty="0">
                <a:latin typeface="+mn-ea"/>
                <a:ea typeface="+mn-ea"/>
              </a:rPr>
              <a:t>文字可以编辑）</a:t>
            </a:r>
            <a:endParaRPr lang="zh-CN" altLang="en-US" sz="1200" b="1" dirty="0">
              <a:latin typeface="+mn-ea"/>
              <a:ea typeface="+mn-ea"/>
              <a:cs typeface="+mn-ea"/>
              <a:sym typeface="+mn-lt"/>
            </a:endParaRPr>
          </a:p>
        </p:txBody>
      </p:sp>
      <p:grpSp>
        <p:nvGrpSpPr>
          <p:cNvPr id="47" name="组合 46"/>
          <p:cNvGrpSpPr/>
          <p:nvPr/>
        </p:nvGrpSpPr>
        <p:grpSpPr>
          <a:xfrm>
            <a:off x="825867" y="1296833"/>
            <a:ext cx="1658710" cy="740511"/>
            <a:chOff x="465719" y="1295954"/>
            <a:chExt cx="1658494" cy="740511"/>
          </a:xfrm>
        </p:grpSpPr>
        <p:sp>
          <p:nvSpPr>
            <p:cNvPr id="48" name="Freeform 1"/>
            <p:cNvSpPr>
              <a:spLocks noChangeArrowheads="1"/>
            </p:cNvSpPr>
            <p:nvPr/>
          </p:nvSpPr>
          <p:spPr bwMode="auto">
            <a:xfrm rot="10800000">
              <a:off x="465719" y="1295954"/>
              <a:ext cx="1658494" cy="740511"/>
            </a:xfrm>
            <a:custGeom>
              <a:avLst/>
              <a:gdLst>
                <a:gd name="T0" fmla="*/ 5874 w 7875"/>
                <a:gd name="T1" fmla="*/ 1811 h 3594"/>
                <a:gd name="T2" fmla="*/ 7874 w 7875"/>
                <a:gd name="T3" fmla="*/ 0 h 3594"/>
                <a:gd name="T4" fmla="*/ 1969 w 7875"/>
                <a:gd name="T5" fmla="*/ 0 h 3594"/>
                <a:gd name="T6" fmla="*/ 0 w 7875"/>
                <a:gd name="T7" fmla="*/ 1811 h 3594"/>
                <a:gd name="T8" fmla="*/ 1969 w 7875"/>
                <a:gd name="T9" fmla="*/ 3593 h 3594"/>
                <a:gd name="T10" fmla="*/ 7874 w 7875"/>
                <a:gd name="T11" fmla="*/ 3593 h 3594"/>
                <a:gd name="T12" fmla="*/ 5874 w 7875"/>
                <a:gd name="T13" fmla="*/ 1811 h 3594"/>
              </a:gdLst>
              <a:ahLst/>
              <a:cxnLst>
                <a:cxn ang="0">
                  <a:pos x="T0" y="T1"/>
                </a:cxn>
                <a:cxn ang="0">
                  <a:pos x="T2" y="T3"/>
                </a:cxn>
                <a:cxn ang="0">
                  <a:pos x="T4" y="T5"/>
                </a:cxn>
                <a:cxn ang="0">
                  <a:pos x="T6" y="T7"/>
                </a:cxn>
                <a:cxn ang="0">
                  <a:pos x="T8" y="T9"/>
                </a:cxn>
                <a:cxn ang="0">
                  <a:pos x="T10" y="T11"/>
                </a:cxn>
                <a:cxn ang="0">
                  <a:pos x="T12" y="T13"/>
                </a:cxn>
              </a:cxnLst>
              <a:rect l="0" t="0" r="r" b="b"/>
              <a:pathLst>
                <a:path w="7875" h="3594">
                  <a:moveTo>
                    <a:pt x="5874" y="1811"/>
                  </a:moveTo>
                  <a:lnTo>
                    <a:pt x="7874" y="0"/>
                  </a:lnTo>
                  <a:lnTo>
                    <a:pt x="1969" y="0"/>
                  </a:lnTo>
                  <a:lnTo>
                    <a:pt x="0" y="1811"/>
                  </a:lnTo>
                  <a:lnTo>
                    <a:pt x="1969" y="3593"/>
                  </a:lnTo>
                  <a:lnTo>
                    <a:pt x="7874" y="3593"/>
                  </a:lnTo>
                  <a:lnTo>
                    <a:pt x="5874" y="1811"/>
                  </a:lnTo>
                </a:path>
              </a:pathLst>
            </a:custGeom>
            <a:solidFill>
              <a:srgbClr val="FF3399"/>
            </a:solidFill>
            <a:ln>
              <a:noFill/>
            </a:ln>
            <a:effectLst/>
          </p:spPr>
          <p:txBody>
            <a:bodyPr wrap="none" anchor="ctr"/>
            <a:lstStyle/>
            <a:p>
              <a:endParaRPr lang="en-US" sz="2400">
                <a:latin typeface="+mn-ea"/>
              </a:endParaRPr>
            </a:p>
          </p:txBody>
        </p:sp>
        <p:sp>
          <p:nvSpPr>
            <p:cNvPr id="49" name="Freeform 41"/>
            <p:cNvSpPr>
              <a:spLocks noEditPoints="1"/>
            </p:cNvSpPr>
            <p:nvPr/>
          </p:nvSpPr>
          <p:spPr bwMode="auto">
            <a:xfrm>
              <a:off x="1089592" y="1430439"/>
              <a:ext cx="458072" cy="416658"/>
            </a:xfrm>
            <a:custGeom>
              <a:avLst/>
              <a:gdLst>
                <a:gd name="T0" fmla="*/ 2147483647 w 67"/>
                <a:gd name="T1" fmla="*/ 124018912 h 60"/>
                <a:gd name="T2" fmla="*/ 2147483647 w 67"/>
                <a:gd name="T3" fmla="*/ 0 h 60"/>
                <a:gd name="T4" fmla="*/ 2147483647 w 67"/>
                <a:gd name="T5" fmla="*/ 0 h 60"/>
                <a:gd name="T6" fmla="*/ 2147483647 w 67"/>
                <a:gd name="T7" fmla="*/ 124018912 h 60"/>
                <a:gd name="T8" fmla="*/ 2147483647 w 67"/>
                <a:gd name="T9" fmla="*/ 310059138 h 60"/>
                <a:gd name="T10" fmla="*/ 2147483647 w 67"/>
                <a:gd name="T11" fmla="*/ 868156039 h 60"/>
                <a:gd name="T12" fmla="*/ 2147483647 w 67"/>
                <a:gd name="T13" fmla="*/ 124018912 h 60"/>
                <a:gd name="T14" fmla="*/ 2147483647 w 67"/>
                <a:gd name="T15" fmla="*/ 1922344337 h 60"/>
                <a:gd name="T16" fmla="*/ 2147483647 w 67"/>
                <a:gd name="T17" fmla="*/ 124018912 h 60"/>
                <a:gd name="T18" fmla="*/ 1902898002 w 67"/>
                <a:gd name="T19" fmla="*/ 124018912 h 60"/>
                <a:gd name="T20" fmla="*/ 122771150 w 67"/>
                <a:gd name="T21" fmla="*/ 1922344337 h 60"/>
                <a:gd name="T22" fmla="*/ 122771150 w 67"/>
                <a:gd name="T23" fmla="*/ 2147483647 h 60"/>
                <a:gd name="T24" fmla="*/ 245534466 w 67"/>
                <a:gd name="T25" fmla="*/ 2147483647 h 60"/>
                <a:gd name="T26" fmla="*/ 429691207 w 67"/>
                <a:gd name="T27" fmla="*/ 2147483647 h 60"/>
                <a:gd name="T28" fmla="*/ 2087055172 w 67"/>
                <a:gd name="T29" fmla="*/ 558097024 h 60"/>
                <a:gd name="T30" fmla="*/ 2147483647 w 67"/>
                <a:gd name="T31" fmla="*/ 2147483647 h 60"/>
                <a:gd name="T32" fmla="*/ 2147483647 w 67"/>
                <a:gd name="T33" fmla="*/ 2147483647 h 60"/>
                <a:gd name="T34" fmla="*/ 2147483647 w 67"/>
                <a:gd name="T35" fmla="*/ 1922344337 h 60"/>
                <a:gd name="T36" fmla="*/ 552454614 w 67"/>
                <a:gd name="T37" fmla="*/ 2147483647 h 60"/>
                <a:gd name="T38" fmla="*/ 552454614 w 67"/>
                <a:gd name="T39" fmla="*/ 2147483647 h 60"/>
                <a:gd name="T40" fmla="*/ 797989019 w 67"/>
                <a:gd name="T41" fmla="*/ 2147483647 h 60"/>
                <a:gd name="T42" fmla="*/ 1718749157 w 67"/>
                <a:gd name="T43" fmla="*/ 2147483647 h 60"/>
                <a:gd name="T44" fmla="*/ 1718749157 w 67"/>
                <a:gd name="T45" fmla="*/ 2147483647 h 60"/>
                <a:gd name="T46" fmla="*/ 1780134717 w 67"/>
                <a:gd name="T47" fmla="*/ 2147483647 h 60"/>
                <a:gd name="T48" fmla="*/ 2147483647 w 67"/>
                <a:gd name="T49" fmla="*/ 2147483647 h 60"/>
                <a:gd name="T50" fmla="*/ 2147483647 w 67"/>
                <a:gd name="T51" fmla="*/ 2147483647 h 60"/>
                <a:gd name="T52" fmla="*/ 2147483647 w 67"/>
                <a:gd name="T53" fmla="*/ 2147483647 h 60"/>
                <a:gd name="T54" fmla="*/ 2147483647 w 67"/>
                <a:gd name="T55" fmla="*/ 2147483647 h 60"/>
                <a:gd name="T56" fmla="*/ 2147483647 w 67"/>
                <a:gd name="T57" fmla="*/ 2147483647 h 60"/>
                <a:gd name="T58" fmla="*/ 2147483647 w 67"/>
                <a:gd name="T59" fmla="*/ 2147483647 h 60"/>
                <a:gd name="T60" fmla="*/ 2087055172 w 67"/>
                <a:gd name="T61" fmla="*/ 806142661 h 60"/>
                <a:gd name="T62" fmla="*/ 552454614 w 67"/>
                <a:gd name="T63" fmla="*/ 2147483647 h 6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67"/>
                <a:gd name="T97" fmla="*/ 0 h 60"/>
                <a:gd name="T98" fmla="*/ 67 w 67"/>
                <a:gd name="T99" fmla="*/ 60 h 60"/>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67" h="60">
                  <a:moveTo>
                    <a:pt x="53" y="2"/>
                  </a:moveTo>
                  <a:cubicBezTo>
                    <a:pt x="53" y="1"/>
                    <a:pt x="52" y="0"/>
                    <a:pt x="51" y="0"/>
                  </a:cubicBezTo>
                  <a:cubicBezTo>
                    <a:pt x="46" y="0"/>
                    <a:pt x="46" y="0"/>
                    <a:pt x="46" y="0"/>
                  </a:cubicBezTo>
                  <a:cubicBezTo>
                    <a:pt x="45" y="0"/>
                    <a:pt x="44" y="1"/>
                    <a:pt x="44" y="2"/>
                  </a:cubicBezTo>
                  <a:cubicBezTo>
                    <a:pt x="44" y="5"/>
                    <a:pt x="44" y="5"/>
                    <a:pt x="44" y="5"/>
                  </a:cubicBezTo>
                  <a:cubicBezTo>
                    <a:pt x="53" y="14"/>
                    <a:pt x="53" y="14"/>
                    <a:pt x="53" y="14"/>
                  </a:cubicBezTo>
                  <a:lnTo>
                    <a:pt x="53" y="2"/>
                  </a:lnTo>
                  <a:close/>
                  <a:moveTo>
                    <a:pt x="66" y="31"/>
                  </a:moveTo>
                  <a:cubicBezTo>
                    <a:pt x="36" y="2"/>
                    <a:pt x="36" y="2"/>
                    <a:pt x="36" y="2"/>
                  </a:cubicBezTo>
                  <a:cubicBezTo>
                    <a:pt x="35" y="0"/>
                    <a:pt x="33" y="0"/>
                    <a:pt x="31" y="2"/>
                  </a:cubicBezTo>
                  <a:cubicBezTo>
                    <a:pt x="2" y="31"/>
                    <a:pt x="2" y="31"/>
                    <a:pt x="2" y="31"/>
                  </a:cubicBezTo>
                  <a:cubicBezTo>
                    <a:pt x="0" y="33"/>
                    <a:pt x="0" y="35"/>
                    <a:pt x="2" y="36"/>
                  </a:cubicBezTo>
                  <a:cubicBezTo>
                    <a:pt x="2" y="37"/>
                    <a:pt x="3" y="37"/>
                    <a:pt x="4" y="37"/>
                  </a:cubicBezTo>
                  <a:cubicBezTo>
                    <a:pt x="5" y="37"/>
                    <a:pt x="6" y="37"/>
                    <a:pt x="7" y="36"/>
                  </a:cubicBezTo>
                  <a:cubicBezTo>
                    <a:pt x="34" y="9"/>
                    <a:pt x="34" y="9"/>
                    <a:pt x="34" y="9"/>
                  </a:cubicBezTo>
                  <a:cubicBezTo>
                    <a:pt x="61" y="36"/>
                    <a:pt x="61" y="36"/>
                    <a:pt x="61" y="36"/>
                  </a:cubicBezTo>
                  <a:cubicBezTo>
                    <a:pt x="62" y="38"/>
                    <a:pt x="65" y="38"/>
                    <a:pt x="66" y="36"/>
                  </a:cubicBezTo>
                  <a:cubicBezTo>
                    <a:pt x="67" y="35"/>
                    <a:pt x="67" y="33"/>
                    <a:pt x="66" y="31"/>
                  </a:cubicBezTo>
                  <a:close/>
                  <a:moveTo>
                    <a:pt x="9" y="37"/>
                  </a:moveTo>
                  <a:cubicBezTo>
                    <a:pt x="9" y="57"/>
                    <a:pt x="9" y="57"/>
                    <a:pt x="9" y="57"/>
                  </a:cubicBezTo>
                  <a:cubicBezTo>
                    <a:pt x="9" y="59"/>
                    <a:pt x="11" y="60"/>
                    <a:pt x="13" y="60"/>
                  </a:cubicBezTo>
                  <a:cubicBezTo>
                    <a:pt x="28" y="60"/>
                    <a:pt x="28" y="60"/>
                    <a:pt x="28" y="60"/>
                  </a:cubicBezTo>
                  <a:cubicBezTo>
                    <a:pt x="28" y="42"/>
                    <a:pt x="28" y="42"/>
                    <a:pt x="28" y="42"/>
                  </a:cubicBezTo>
                  <a:cubicBezTo>
                    <a:pt x="28" y="42"/>
                    <a:pt x="29" y="41"/>
                    <a:pt x="29" y="41"/>
                  </a:cubicBezTo>
                  <a:cubicBezTo>
                    <a:pt x="38" y="41"/>
                    <a:pt x="38" y="41"/>
                    <a:pt x="38" y="41"/>
                  </a:cubicBezTo>
                  <a:cubicBezTo>
                    <a:pt x="39" y="41"/>
                    <a:pt x="39" y="42"/>
                    <a:pt x="39" y="42"/>
                  </a:cubicBezTo>
                  <a:cubicBezTo>
                    <a:pt x="39" y="60"/>
                    <a:pt x="39" y="60"/>
                    <a:pt x="39" y="60"/>
                  </a:cubicBezTo>
                  <a:cubicBezTo>
                    <a:pt x="55" y="60"/>
                    <a:pt x="55" y="60"/>
                    <a:pt x="55" y="60"/>
                  </a:cubicBezTo>
                  <a:cubicBezTo>
                    <a:pt x="57" y="60"/>
                    <a:pt x="58" y="59"/>
                    <a:pt x="58" y="57"/>
                  </a:cubicBezTo>
                  <a:cubicBezTo>
                    <a:pt x="58" y="38"/>
                    <a:pt x="58" y="38"/>
                    <a:pt x="58" y="38"/>
                  </a:cubicBezTo>
                  <a:cubicBezTo>
                    <a:pt x="34" y="13"/>
                    <a:pt x="34" y="13"/>
                    <a:pt x="34" y="13"/>
                  </a:cubicBezTo>
                  <a:lnTo>
                    <a:pt x="9" y="37"/>
                  </a:lnTo>
                  <a:close/>
                </a:path>
              </a:pathLst>
            </a:custGeom>
            <a:solidFill>
              <a:schemeClr val="bg1"/>
            </a:solidFill>
            <a:ln w="9525">
              <a:noFill/>
              <a:round/>
              <a:headEnd/>
              <a:tailEnd/>
            </a:ln>
          </p:spPr>
          <p:txBody>
            <a:bodyPr/>
            <a:lstStyle/>
            <a:p>
              <a:pPr>
                <a:defRPr/>
              </a:pPr>
              <a:endParaRPr lang="en-US" sz="2400" kern="0" dirty="0">
                <a:solidFill>
                  <a:sysClr val="windowText" lastClr="000000"/>
                </a:solidFill>
                <a:latin typeface="微软雅黑" panose="020B0503020204020204" pitchFamily="34" charset="-122"/>
                <a:ea typeface="微软雅黑" panose="020B0503020204020204" pitchFamily="34" charset="-122"/>
              </a:endParaRPr>
            </a:p>
          </p:txBody>
        </p:sp>
      </p:grpSp>
      <p:sp>
        <p:nvSpPr>
          <p:cNvPr id="50" name="TextBox 6"/>
          <p:cNvSpPr txBox="1"/>
          <p:nvPr/>
        </p:nvSpPr>
        <p:spPr>
          <a:xfrm>
            <a:off x="2661506" y="1469031"/>
            <a:ext cx="6088098" cy="595047"/>
          </a:xfrm>
          <a:prstGeom prst="rect">
            <a:avLst/>
          </a:prstGeom>
          <a:noFill/>
        </p:spPr>
        <p:txBody>
          <a:bodyPr wrap="square" lIns="86371" tIns="43186" rIns="86371" bIns="43186" rtlCol="0">
            <a:spAutoFit/>
          </a:bodyPr>
          <a:lstStyle/>
          <a:p>
            <a:pPr>
              <a:lnSpc>
                <a:spcPct val="150000"/>
              </a:lnSpc>
            </a:pPr>
            <a:r>
              <a:rPr lang="zh-CN" altLang="en-US" sz="1100" dirty="0">
                <a:latin typeface="+mn-ea"/>
              </a:rPr>
              <a:t>单击此处添加文本单击此处添加文本 单击此处添加文本单击此处添加文本单击此处添加文本</a:t>
            </a:r>
            <a:endParaRPr lang="en-US" altLang="zh-CN" sz="1100" dirty="0">
              <a:latin typeface="+mn-ea"/>
            </a:endParaRPr>
          </a:p>
          <a:p>
            <a:pPr>
              <a:lnSpc>
                <a:spcPct val="150000"/>
              </a:lnSpc>
            </a:pPr>
            <a:r>
              <a:rPr lang="zh-CN" altLang="en-US" sz="1100" dirty="0">
                <a:latin typeface="+mn-ea"/>
              </a:rPr>
              <a:t>单击此处添加文本单击此处添加文本单击此处添加文本 单击此处添加文本单击此处添加文本</a:t>
            </a:r>
            <a:endParaRPr lang="en-US" altLang="zh-CN" sz="1100" dirty="0">
              <a:latin typeface="+mn-ea"/>
            </a:endParaRPr>
          </a:p>
        </p:txBody>
      </p:sp>
      <p:sp>
        <p:nvSpPr>
          <p:cNvPr id="51" name="TextBox 7"/>
          <p:cNvSpPr txBox="1"/>
          <p:nvPr/>
        </p:nvSpPr>
        <p:spPr>
          <a:xfrm>
            <a:off x="2544425" y="1204477"/>
            <a:ext cx="2664643" cy="303882"/>
          </a:xfrm>
          <a:prstGeom prst="rect">
            <a:avLst/>
          </a:prstGeom>
          <a:noFill/>
        </p:spPr>
        <p:txBody>
          <a:bodyPr wrap="square" lIns="57150" tIns="28575" rIns="57150" bIns="28575" rtlCol="0">
            <a:spAutoFit/>
          </a:bodyPr>
          <a:lstStyle/>
          <a:p>
            <a:r>
              <a:rPr lang="zh-CN" altLang="zh-CN" sz="1600" b="1" dirty="0"/>
              <a:t>（一）</a:t>
            </a:r>
            <a:r>
              <a:rPr lang="zh-CN" altLang="en-US" sz="1600" b="1" dirty="0"/>
              <a:t>单击填加标题</a:t>
            </a:r>
          </a:p>
        </p:txBody>
      </p:sp>
      <p:grpSp>
        <p:nvGrpSpPr>
          <p:cNvPr id="52" name="组合 51"/>
          <p:cNvGrpSpPr/>
          <p:nvPr/>
        </p:nvGrpSpPr>
        <p:grpSpPr>
          <a:xfrm>
            <a:off x="825867" y="3491024"/>
            <a:ext cx="1658710" cy="775928"/>
            <a:chOff x="465719" y="3291830"/>
            <a:chExt cx="1658494" cy="740511"/>
          </a:xfrm>
        </p:grpSpPr>
        <p:sp>
          <p:nvSpPr>
            <p:cNvPr id="53" name="Freeform 1"/>
            <p:cNvSpPr>
              <a:spLocks noChangeArrowheads="1"/>
            </p:cNvSpPr>
            <p:nvPr/>
          </p:nvSpPr>
          <p:spPr bwMode="auto">
            <a:xfrm rot="10800000">
              <a:off x="465719" y="3291830"/>
              <a:ext cx="1658494" cy="740511"/>
            </a:xfrm>
            <a:custGeom>
              <a:avLst/>
              <a:gdLst>
                <a:gd name="T0" fmla="*/ 5874 w 7875"/>
                <a:gd name="T1" fmla="*/ 1811 h 3594"/>
                <a:gd name="T2" fmla="*/ 7874 w 7875"/>
                <a:gd name="T3" fmla="*/ 0 h 3594"/>
                <a:gd name="T4" fmla="*/ 1969 w 7875"/>
                <a:gd name="T5" fmla="*/ 0 h 3594"/>
                <a:gd name="T6" fmla="*/ 0 w 7875"/>
                <a:gd name="T7" fmla="*/ 1811 h 3594"/>
                <a:gd name="T8" fmla="*/ 1969 w 7875"/>
                <a:gd name="T9" fmla="*/ 3593 h 3594"/>
                <a:gd name="T10" fmla="*/ 7874 w 7875"/>
                <a:gd name="T11" fmla="*/ 3593 h 3594"/>
                <a:gd name="T12" fmla="*/ 5874 w 7875"/>
                <a:gd name="T13" fmla="*/ 1811 h 3594"/>
              </a:gdLst>
              <a:ahLst/>
              <a:cxnLst>
                <a:cxn ang="0">
                  <a:pos x="T0" y="T1"/>
                </a:cxn>
                <a:cxn ang="0">
                  <a:pos x="T2" y="T3"/>
                </a:cxn>
                <a:cxn ang="0">
                  <a:pos x="T4" y="T5"/>
                </a:cxn>
                <a:cxn ang="0">
                  <a:pos x="T6" y="T7"/>
                </a:cxn>
                <a:cxn ang="0">
                  <a:pos x="T8" y="T9"/>
                </a:cxn>
                <a:cxn ang="0">
                  <a:pos x="T10" y="T11"/>
                </a:cxn>
                <a:cxn ang="0">
                  <a:pos x="T12" y="T13"/>
                </a:cxn>
              </a:cxnLst>
              <a:rect l="0" t="0" r="r" b="b"/>
              <a:pathLst>
                <a:path w="7875" h="3594">
                  <a:moveTo>
                    <a:pt x="5874" y="1811"/>
                  </a:moveTo>
                  <a:lnTo>
                    <a:pt x="7874" y="0"/>
                  </a:lnTo>
                  <a:lnTo>
                    <a:pt x="1969" y="0"/>
                  </a:lnTo>
                  <a:lnTo>
                    <a:pt x="0" y="1811"/>
                  </a:lnTo>
                  <a:lnTo>
                    <a:pt x="1969" y="3593"/>
                  </a:lnTo>
                  <a:lnTo>
                    <a:pt x="7874" y="3593"/>
                  </a:lnTo>
                  <a:lnTo>
                    <a:pt x="5874" y="1811"/>
                  </a:lnTo>
                </a:path>
              </a:pathLst>
            </a:custGeom>
            <a:solidFill>
              <a:srgbClr val="FF3399"/>
            </a:solidFill>
            <a:ln>
              <a:noFill/>
            </a:ln>
            <a:effectLst/>
          </p:spPr>
          <p:txBody>
            <a:bodyPr wrap="none" anchor="ctr"/>
            <a:lstStyle/>
            <a:p>
              <a:endParaRPr lang="en-US" sz="2400">
                <a:latin typeface="+mn-ea"/>
              </a:endParaRPr>
            </a:p>
          </p:txBody>
        </p:sp>
        <p:pic>
          <p:nvPicPr>
            <p:cNvPr id="54"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1171134" y="3488771"/>
              <a:ext cx="346674" cy="346630"/>
            </a:xfrm>
            <a:prstGeom prst="rect">
              <a:avLst/>
            </a:prstGeom>
            <a:noFill/>
            <a:extLst>
              <a:ext uri="{909E8E84-426E-40DD-AFC4-6F175D3DCCD1}">
                <a14:hiddenFill xmlns:a14="http://schemas.microsoft.com/office/drawing/2010/main">
                  <a:solidFill>
                    <a:srgbClr val="FFFFFF"/>
                  </a:solidFill>
                </a14:hiddenFill>
              </a:ext>
            </a:extLst>
          </p:spPr>
        </p:pic>
      </p:grpSp>
      <p:sp>
        <p:nvSpPr>
          <p:cNvPr id="55" name="TextBox 11"/>
          <p:cNvSpPr txBox="1"/>
          <p:nvPr/>
        </p:nvSpPr>
        <p:spPr>
          <a:xfrm>
            <a:off x="2661506" y="2605262"/>
            <a:ext cx="6088098" cy="595047"/>
          </a:xfrm>
          <a:prstGeom prst="rect">
            <a:avLst/>
          </a:prstGeom>
          <a:noFill/>
        </p:spPr>
        <p:txBody>
          <a:bodyPr wrap="square" lIns="86371" tIns="43186" rIns="86371" bIns="43186" rtlCol="0">
            <a:spAutoFit/>
          </a:bodyPr>
          <a:lstStyle/>
          <a:p>
            <a:pPr>
              <a:lnSpc>
                <a:spcPct val="150000"/>
              </a:lnSpc>
            </a:pPr>
            <a:r>
              <a:rPr lang="zh-CN" altLang="en-US" sz="1100" dirty="0">
                <a:latin typeface="+mn-ea"/>
              </a:rPr>
              <a:t>单击此处添加文本单击此处添加文本 单击此处添加文本单击此处添加文本单击此处添加文本</a:t>
            </a:r>
            <a:endParaRPr lang="en-US" altLang="zh-CN" sz="1100" dirty="0">
              <a:latin typeface="+mn-ea"/>
            </a:endParaRPr>
          </a:p>
          <a:p>
            <a:pPr>
              <a:lnSpc>
                <a:spcPct val="150000"/>
              </a:lnSpc>
            </a:pPr>
            <a:r>
              <a:rPr lang="zh-CN" altLang="en-US" sz="1100" dirty="0">
                <a:latin typeface="+mn-ea"/>
              </a:rPr>
              <a:t>单击此处添加文本单击此处添加文本单击此处添加文本 单击此处添加文本单击此处添加文本</a:t>
            </a:r>
            <a:endParaRPr lang="en-US" altLang="zh-CN" sz="1100" dirty="0">
              <a:latin typeface="+mn-ea"/>
            </a:endParaRPr>
          </a:p>
        </p:txBody>
      </p:sp>
      <p:sp>
        <p:nvSpPr>
          <p:cNvPr id="56" name="TextBox 12"/>
          <p:cNvSpPr txBox="1"/>
          <p:nvPr/>
        </p:nvSpPr>
        <p:spPr>
          <a:xfrm>
            <a:off x="2544425" y="2340707"/>
            <a:ext cx="2664643" cy="303882"/>
          </a:xfrm>
          <a:prstGeom prst="rect">
            <a:avLst/>
          </a:prstGeom>
          <a:noFill/>
        </p:spPr>
        <p:txBody>
          <a:bodyPr wrap="square" lIns="57150" tIns="28575" rIns="57150" bIns="28575" rtlCol="0">
            <a:spAutoFit/>
          </a:bodyPr>
          <a:lstStyle/>
          <a:p>
            <a:r>
              <a:rPr lang="zh-CN" altLang="zh-CN" sz="1600" b="1" dirty="0"/>
              <a:t>（</a:t>
            </a:r>
            <a:r>
              <a:rPr lang="zh-CN" altLang="en-US" sz="1600" b="1" dirty="0"/>
              <a:t>二</a:t>
            </a:r>
            <a:r>
              <a:rPr lang="zh-CN" altLang="zh-CN" sz="1600" b="1" dirty="0"/>
              <a:t>）</a:t>
            </a:r>
            <a:r>
              <a:rPr lang="zh-CN" altLang="en-US" sz="1600" b="1" dirty="0"/>
              <a:t>单击填加标题</a:t>
            </a:r>
          </a:p>
        </p:txBody>
      </p:sp>
      <p:sp>
        <p:nvSpPr>
          <p:cNvPr id="57" name="TextBox 13"/>
          <p:cNvSpPr txBox="1"/>
          <p:nvPr/>
        </p:nvSpPr>
        <p:spPr>
          <a:xfrm>
            <a:off x="2661506" y="3701279"/>
            <a:ext cx="6088098" cy="595047"/>
          </a:xfrm>
          <a:prstGeom prst="rect">
            <a:avLst/>
          </a:prstGeom>
          <a:noFill/>
        </p:spPr>
        <p:txBody>
          <a:bodyPr wrap="square" lIns="86371" tIns="43186" rIns="86371" bIns="43186" rtlCol="0">
            <a:spAutoFit/>
          </a:bodyPr>
          <a:lstStyle/>
          <a:p>
            <a:pPr>
              <a:lnSpc>
                <a:spcPct val="150000"/>
              </a:lnSpc>
            </a:pPr>
            <a:r>
              <a:rPr lang="zh-CN" altLang="en-US" sz="1100" dirty="0">
                <a:latin typeface="+mn-ea"/>
              </a:rPr>
              <a:t>单击此处添加文本单击此处添加文本 单击此处添加文本单击此处添加文本单击此处添加文本</a:t>
            </a:r>
            <a:endParaRPr lang="en-US" altLang="zh-CN" sz="1100" dirty="0">
              <a:latin typeface="+mn-ea"/>
            </a:endParaRPr>
          </a:p>
          <a:p>
            <a:pPr>
              <a:lnSpc>
                <a:spcPct val="150000"/>
              </a:lnSpc>
            </a:pPr>
            <a:r>
              <a:rPr lang="zh-CN" altLang="en-US" sz="1100" dirty="0">
                <a:latin typeface="+mn-ea"/>
              </a:rPr>
              <a:t>单击此处添加文本单击此处添加文本单击此处添加文本 单击此处添加文本单击此处添加文本</a:t>
            </a:r>
            <a:endParaRPr lang="en-US" altLang="zh-CN" sz="1100" dirty="0">
              <a:latin typeface="+mn-ea"/>
            </a:endParaRPr>
          </a:p>
        </p:txBody>
      </p:sp>
      <p:sp>
        <p:nvSpPr>
          <p:cNvPr id="58" name="TextBox 14"/>
          <p:cNvSpPr txBox="1"/>
          <p:nvPr/>
        </p:nvSpPr>
        <p:spPr>
          <a:xfrm>
            <a:off x="2544425" y="3436724"/>
            <a:ext cx="2664643" cy="303882"/>
          </a:xfrm>
          <a:prstGeom prst="rect">
            <a:avLst/>
          </a:prstGeom>
          <a:noFill/>
        </p:spPr>
        <p:txBody>
          <a:bodyPr wrap="square" lIns="57150" tIns="28575" rIns="57150" bIns="28575" rtlCol="0">
            <a:spAutoFit/>
          </a:bodyPr>
          <a:lstStyle/>
          <a:p>
            <a:r>
              <a:rPr lang="zh-CN" altLang="zh-CN" sz="1600" b="1" dirty="0"/>
              <a:t>（</a:t>
            </a:r>
            <a:r>
              <a:rPr lang="zh-CN" altLang="en-US" sz="1600" b="1" dirty="0"/>
              <a:t>三</a:t>
            </a:r>
            <a:r>
              <a:rPr lang="zh-CN" altLang="zh-CN" sz="1600" b="1" dirty="0"/>
              <a:t>）</a:t>
            </a:r>
            <a:r>
              <a:rPr lang="zh-CN" altLang="en-US" sz="1600" b="1" dirty="0"/>
              <a:t>单击填加标题</a:t>
            </a:r>
          </a:p>
        </p:txBody>
      </p:sp>
      <p:grpSp>
        <p:nvGrpSpPr>
          <p:cNvPr id="59" name="Group 4"/>
          <p:cNvGrpSpPr/>
          <p:nvPr/>
        </p:nvGrpSpPr>
        <p:grpSpPr>
          <a:xfrm>
            <a:off x="825867" y="2394609"/>
            <a:ext cx="1658710" cy="775186"/>
            <a:chOff x="1372486" y="3793072"/>
            <a:chExt cx="6146978" cy="2804667"/>
          </a:xfrm>
        </p:grpSpPr>
        <p:sp>
          <p:nvSpPr>
            <p:cNvPr id="60" name="Freeform 1"/>
            <p:cNvSpPr>
              <a:spLocks noChangeArrowheads="1"/>
            </p:cNvSpPr>
            <p:nvPr/>
          </p:nvSpPr>
          <p:spPr bwMode="auto">
            <a:xfrm rot="10800000">
              <a:off x="1372486" y="3793072"/>
              <a:ext cx="6146978" cy="2804667"/>
            </a:xfrm>
            <a:custGeom>
              <a:avLst/>
              <a:gdLst>
                <a:gd name="T0" fmla="*/ 5874 w 7875"/>
                <a:gd name="T1" fmla="*/ 1811 h 3594"/>
                <a:gd name="T2" fmla="*/ 7874 w 7875"/>
                <a:gd name="T3" fmla="*/ 0 h 3594"/>
                <a:gd name="T4" fmla="*/ 1969 w 7875"/>
                <a:gd name="T5" fmla="*/ 0 h 3594"/>
                <a:gd name="T6" fmla="*/ 0 w 7875"/>
                <a:gd name="T7" fmla="*/ 1811 h 3594"/>
                <a:gd name="T8" fmla="*/ 1969 w 7875"/>
                <a:gd name="T9" fmla="*/ 3593 h 3594"/>
                <a:gd name="T10" fmla="*/ 7874 w 7875"/>
                <a:gd name="T11" fmla="*/ 3593 h 3594"/>
                <a:gd name="T12" fmla="*/ 5874 w 7875"/>
                <a:gd name="T13" fmla="*/ 1811 h 3594"/>
              </a:gdLst>
              <a:ahLst/>
              <a:cxnLst>
                <a:cxn ang="0">
                  <a:pos x="T0" y="T1"/>
                </a:cxn>
                <a:cxn ang="0">
                  <a:pos x="T2" y="T3"/>
                </a:cxn>
                <a:cxn ang="0">
                  <a:pos x="T4" y="T5"/>
                </a:cxn>
                <a:cxn ang="0">
                  <a:pos x="T6" y="T7"/>
                </a:cxn>
                <a:cxn ang="0">
                  <a:pos x="T8" y="T9"/>
                </a:cxn>
                <a:cxn ang="0">
                  <a:pos x="T10" y="T11"/>
                </a:cxn>
                <a:cxn ang="0">
                  <a:pos x="T12" y="T13"/>
                </a:cxn>
              </a:cxnLst>
              <a:rect l="0" t="0" r="r" b="b"/>
              <a:pathLst>
                <a:path w="7875" h="3594">
                  <a:moveTo>
                    <a:pt x="5874" y="1811"/>
                  </a:moveTo>
                  <a:lnTo>
                    <a:pt x="7874" y="0"/>
                  </a:lnTo>
                  <a:lnTo>
                    <a:pt x="1969" y="0"/>
                  </a:lnTo>
                  <a:lnTo>
                    <a:pt x="0" y="1811"/>
                  </a:lnTo>
                  <a:lnTo>
                    <a:pt x="1969" y="3593"/>
                  </a:lnTo>
                  <a:lnTo>
                    <a:pt x="7874" y="3593"/>
                  </a:lnTo>
                  <a:lnTo>
                    <a:pt x="5874" y="1811"/>
                  </a:lnTo>
                </a:path>
              </a:pathLst>
            </a:custGeom>
            <a:solidFill>
              <a:schemeClr val="bg1">
                <a:lumMod val="50000"/>
              </a:schemeClr>
            </a:solidFill>
            <a:ln>
              <a:noFill/>
            </a:ln>
            <a:effectLst/>
          </p:spPr>
          <p:txBody>
            <a:bodyPr wrap="none" anchor="ctr"/>
            <a:lstStyle/>
            <a:p>
              <a:endParaRPr lang="en-US" sz="2400">
                <a:latin typeface="+mn-ea"/>
              </a:endParaRPr>
            </a:p>
          </p:txBody>
        </p:sp>
        <p:grpSp>
          <p:nvGrpSpPr>
            <p:cNvPr id="64" name="Group 2"/>
            <p:cNvGrpSpPr>
              <a:grpSpLocks/>
            </p:cNvGrpSpPr>
            <p:nvPr/>
          </p:nvGrpSpPr>
          <p:grpSpPr bwMode="auto">
            <a:xfrm>
              <a:off x="3531959" y="4060393"/>
              <a:ext cx="1906518" cy="1888205"/>
              <a:chOff x="1569458" y="688424"/>
              <a:chExt cx="334962" cy="331788"/>
            </a:xfrm>
            <a:solidFill>
              <a:schemeClr val="bg1"/>
            </a:solidFill>
          </p:grpSpPr>
          <p:sp>
            <p:nvSpPr>
              <p:cNvPr id="65" name="Freeform 11"/>
              <p:cNvSpPr>
                <a:spLocks noChangeArrowheads="1"/>
              </p:cNvSpPr>
              <p:nvPr/>
            </p:nvSpPr>
            <p:spPr bwMode="auto">
              <a:xfrm>
                <a:off x="1587500" y="901699"/>
                <a:ext cx="42863" cy="77788"/>
              </a:xfrm>
              <a:custGeom>
                <a:avLst/>
                <a:gdLst>
                  <a:gd name="T0" fmla="*/ 0 w 118"/>
                  <a:gd name="T1" fmla="*/ 183 h 218"/>
                  <a:gd name="T2" fmla="*/ 25 w 118"/>
                  <a:gd name="T3" fmla="*/ 217 h 218"/>
                  <a:gd name="T4" fmla="*/ 84 w 118"/>
                  <a:gd name="T5" fmla="*/ 217 h 218"/>
                  <a:gd name="T6" fmla="*/ 117 w 118"/>
                  <a:gd name="T7" fmla="*/ 183 h 218"/>
                  <a:gd name="T8" fmla="*/ 117 w 118"/>
                  <a:gd name="T9" fmla="*/ 0 h 218"/>
                  <a:gd name="T10" fmla="*/ 17 w 118"/>
                  <a:gd name="T11" fmla="*/ 91 h 218"/>
                  <a:gd name="T12" fmla="*/ 0 w 118"/>
                  <a:gd name="T13" fmla="*/ 75 h 218"/>
                  <a:gd name="T14" fmla="*/ 0 w 118"/>
                  <a:gd name="T15" fmla="*/ 183 h 218"/>
                  <a:gd name="T16" fmla="*/ 0 w 118"/>
                  <a:gd name="T17" fmla="*/ 183 h 218"/>
                  <a:gd name="T18" fmla="*/ 0 w 118"/>
                  <a:gd name="T19" fmla="*/ 183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8" h="218">
                    <a:moveTo>
                      <a:pt x="0" y="183"/>
                    </a:moveTo>
                    <a:cubicBezTo>
                      <a:pt x="0" y="200"/>
                      <a:pt x="8" y="217"/>
                      <a:pt x="25" y="217"/>
                    </a:cubicBezTo>
                    <a:cubicBezTo>
                      <a:pt x="84" y="217"/>
                      <a:pt x="84" y="217"/>
                      <a:pt x="84" y="217"/>
                    </a:cubicBezTo>
                    <a:cubicBezTo>
                      <a:pt x="100" y="217"/>
                      <a:pt x="117" y="200"/>
                      <a:pt x="117" y="183"/>
                    </a:cubicBezTo>
                    <a:cubicBezTo>
                      <a:pt x="117" y="0"/>
                      <a:pt x="117" y="0"/>
                      <a:pt x="117" y="0"/>
                    </a:cubicBezTo>
                    <a:cubicBezTo>
                      <a:pt x="17" y="91"/>
                      <a:pt x="17" y="91"/>
                      <a:pt x="17" y="91"/>
                    </a:cubicBezTo>
                    <a:cubicBezTo>
                      <a:pt x="0" y="75"/>
                      <a:pt x="0" y="75"/>
                      <a:pt x="0" y="75"/>
                    </a:cubicBezTo>
                    <a:lnTo>
                      <a:pt x="0" y="183"/>
                    </a:lnTo>
                    <a:close/>
                    <a:moveTo>
                      <a:pt x="0" y="183"/>
                    </a:moveTo>
                    <a:lnTo>
                      <a:pt x="0" y="183"/>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sz="2400">
                  <a:latin typeface="+mn-ea"/>
                </a:endParaRPr>
              </a:p>
            </p:txBody>
          </p:sp>
          <p:sp>
            <p:nvSpPr>
              <p:cNvPr id="108" name="Freeform 12"/>
              <p:cNvSpPr>
                <a:spLocks noChangeArrowheads="1"/>
              </p:cNvSpPr>
              <p:nvPr/>
            </p:nvSpPr>
            <p:spPr bwMode="auto">
              <a:xfrm>
                <a:off x="1657350" y="858837"/>
                <a:ext cx="42863" cy="120650"/>
              </a:xfrm>
              <a:custGeom>
                <a:avLst/>
                <a:gdLst>
                  <a:gd name="T0" fmla="*/ 0 w 118"/>
                  <a:gd name="T1" fmla="*/ 301 h 336"/>
                  <a:gd name="T2" fmla="*/ 34 w 118"/>
                  <a:gd name="T3" fmla="*/ 335 h 336"/>
                  <a:gd name="T4" fmla="*/ 84 w 118"/>
                  <a:gd name="T5" fmla="*/ 335 h 336"/>
                  <a:gd name="T6" fmla="*/ 117 w 118"/>
                  <a:gd name="T7" fmla="*/ 301 h 336"/>
                  <a:gd name="T8" fmla="*/ 117 w 118"/>
                  <a:gd name="T9" fmla="*/ 76 h 336"/>
                  <a:gd name="T10" fmla="*/ 42 w 118"/>
                  <a:gd name="T11" fmla="*/ 0 h 336"/>
                  <a:gd name="T12" fmla="*/ 0 w 118"/>
                  <a:gd name="T13" fmla="*/ 42 h 336"/>
                  <a:gd name="T14" fmla="*/ 0 w 118"/>
                  <a:gd name="T15" fmla="*/ 301 h 336"/>
                  <a:gd name="T16" fmla="*/ 0 w 118"/>
                  <a:gd name="T17" fmla="*/ 301 h 336"/>
                  <a:gd name="T18" fmla="*/ 0 w 118"/>
                  <a:gd name="T19" fmla="*/ 301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8" h="336">
                    <a:moveTo>
                      <a:pt x="0" y="301"/>
                    </a:moveTo>
                    <a:cubicBezTo>
                      <a:pt x="0" y="318"/>
                      <a:pt x="17" y="335"/>
                      <a:pt x="34" y="335"/>
                    </a:cubicBezTo>
                    <a:cubicBezTo>
                      <a:pt x="84" y="335"/>
                      <a:pt x="84" y="335"/>
                      <a:pt x="84" y="335"/>
                    </a:cubicBezTo>
                    <a:cubicBezTo>
                      <a:pt x="101" y="335"/>
                      <a:pt x="117" y="318"/>
                      <a:pt x="117" y="301"/>
                    </a:cubicBezTo>
                    <a:cubicBezTo>
                      <a:pt x="117" y="76"/>
                      <a:pt x="117" y="76"/>
                      <a:pt x="117" y="76"/>
                    </a:cubicBezTo>
                    <a:cubicBezTo>
                      <a:pt x="42" y="0"/>
                      <a:pt x="42" y="0"/>
                      <a:pt x="42" y="0"/>
                    </a:cubicBezTo>
                    <a:cubicBezTo>
                      <a:pt x="0" y="42"/>
                      <a:pt x="0" y="42"/>
                      <a:pt x="0" y="42"/>
                    </a:cubicBezTo>
                    <a:lnTo>
                      <a:pt x="0" y="301"/>
                    </a:lnTo>
                    <a:close/>
                    <a:moveTo>
                      <a:pt x="0" y="301"/>
                    </a:moveTo>
                    <a:lnTo>
                      <a:pt x="0" y="301"/>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sz="2400">
                  <a:latin typeface="+mn-ea"/>
                </a:endParaRPr>
              </a:p>
            </p:txBody>
          </p:sp>
          <p:sp>
            <p:nvSpPr>
              <p:cNvPr id="109" name="Freeform 13"/>
              <p:cNvSpPr>
                <a:spLocks noChangeArrowheads="1"/>
              </p:cNvSpPr>
              <p:nvPr/>
            </p:nvSpPr>
            <p:spPr bwMode="auto">
              <a:xfrm>
                <a:off x="1727200" y="858837"/>
                <a:ext cx="42863" cy="120650"/>
              </a:xfrm>
              <a:custGeom>
                <a:avLst/>
                <a:gdLst>
                  <a:gd name="T0" fmla="*/ 92 w 118"/>
                  <a:gd name="T1" fmla="*/ 335 h 336"/>
                  <a:gd name="T2" fmla="*/ 117 w 118"/>
                  <a:gd name="T3" fmla="*/ 301 h 336"/>
                  <a:gd name="T4" fmla="*/ 117 w 118"/>
                  <a:gd name="T5" fmla="*/ 0 h 336"/>
                  <a:gd name="T6" fmla="*/ 0 w 118"/>
                  <a:gd name="T7" fmla="*/ 118 h 336"/>
                  <a:gd name="T8" fmla="*/ 0 w 118"/>
                  <a:gd name="T9" fmla="*/ 301 h 336"/>
                  <a:gd name="T10" fmla="*/ 33 w 118"/>
                  <a:gd name="T11" fmla="*/ 335 h 336"/>
                  <a:gd name="T12" fmla="*/ 92 w 118"/>
                  <a:gd name="T13" fmla="*/ 335 h 336"/>
                  <a:gd name="T14" fmla="*/ 92 w 118"/>
                  <a:gd name="T15" fmla="*/ 335 h 336"/>
                  <a:gd name="T16" fmla="*/ 92 w 118"/>
                  <a:gd name="T17" fmla="*/ 335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8" h="336">
                    <a:moveTo>
                      <a:pt x="92" y="335"/>
                    </a:moveTo>
                    <a:cubicBezTo>
                      <a:pt x="108" y="335"/>
                      <a:pt x="117" y="318"/>
                      <a:pt x="117" y="301"/>
                    </a:cubicBezTo>
                    <a:cubicBezTo>
                      <a:pt x="117" y="0"/>
                      <a:pt x="117" y="0"/>
                      <a:pt x="117" y="0"/>
                    </a:cubicBezTo>
                    <a:cubicBezTo>
                      <a:pt x="0" y="118"/>
                      <a:pt x="0" y="118"/>
                      <a:pt x="0" y="118"/>
                    </a:cubicBezTo>
                    <a:cubicBezTo>
                      <a:pt x="0" y="301"/>
                      <a:pt x="0" y="301"/>
                      <a:pt x="0" y="301"/>
                    </a:cubicBezTo>
                    <a:cubicBezTo>
                      <a:pt x="0" y="318"/>
                      <a:pt x="16" y="335"/>
                      <a:pt x="33" y="335"/>
                    </a:cubicBezTo>
                    <a:lnTo>
                      <a:pt x="92" y="335"/>
                    </a:lnTo>
                    <a:close/>
                    <a:moveTo>
                      <a:pt x="92" y="335"/>
                    </a:moveTo>
                    <a:lnTo>
                      <a:pt x="92" y="335"/>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sz="2400">
                  <a:latin typeface="+mn-ea"/>
                </a:endParaRPr>
              </a:p>
            </p:txBody>
          </p:sp>
          <p:sp>
            <p:nvSpPr>
              <p:cNvPr id="110" name="Freeform 14"/>
              <p:cNvSpPr>
                <a:spLocks noChangeArrowheads="1"/>
              </p:cNvSpPr>
              <p:nvPr/>
            </p:nvSpPr>
            <p:spPr bwMode="auto">
              <a:xfrm>
                <a:off x="1795463" y="817562"/>
                <a:ext cx="46037" cy="163512"/>
              </a:xfrm>
              <a:custGeom>
                <a:avLst/>
                <a:gdLst>
                  <a:gd name="T0" fmla="*/ 0 w 126"/>
                  <a:gd name="T1" fmla="*/ 41 h 452"/>
                  <a:gd name="T2" fmla="*/ 0 w 126"/>
                  <a:gd name="T3" fmla="*/ 417 h 452"/>
                  <a:gd name="T4" fmla="*/ 33 w 126"/>
                  <a:gd name="T5" fmla="*/ 451 h 452"/>
                  <a:gd name="T6" fmla="*/ 92 w 126"/>
                  <a:gd name="T7" fmla="*/ 451 h 452"/>
                  <a:gd name="T8" fmla="*/ 125 w 126"/>
                  <a:gd name="T9" fmla="*/ 417 h 452"/>
                  <a:gd name="T10" fmla="*/ 125 w 126"/>
                  <a:gd name="T11" fmla="*/ 66 h 452"/>
                  <a:gd name="T12" fmla="*/ 50 w 126"/>
                  <a:gd name="T13" fmla="*/ 0 h 452"/>
                  <a:gd name="T14" fmla="*/ 0 w 126"/>
                  <a:gd name="T15" fmla="*/ 41 h 452"/>
                  <a:gd name="T16" fmla="*/ 0 w 126"/>
                  <a:gd name="T17" fmla="*/ 41 h 452"/>
                  <a:gd name="T18" fmla="*/ 0 w 126"/>
                  <a:gd name="T19" fmla="*/ 41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6" h="452">
                    <a:moveTo>
                      <a:pt x="0" y="41"/>
                    </a:moveTo>
                    <a:cubicBezTo>
                      <a:pt x="0" y="417"/>
                      <a:pt x="0" y="417"/>
                      <a:pt x="0" y="417"/>
                    </a:cubicBezTo>
                    <a:cubicBezTo>
                      <a:pt x="0" y="434"/>
                      <a:pt x="17" y="451"/>
                      <a:pt x="33" y="451"/>
                    </a:cubicBezTo>
                    <a:cubicBezTo>
                      <a:pt x="92" y="451"/>
                      <a:pt x="92" y="451"/>
                      <a:pt x="92" y="451"/>
                    </a:cubicBezTo>
                    <a:cubicBezTo>
                      <a:pt x="109" y="451"/>
                      <a:pt x="125" y="434"/>
                      <a:pt x="125" y="417"/>
                    </a:cubicBezTo>
                    <a:cubicBezTo>
                      <a:pt x="125" y="66"/>
                      <a:pt x="125" y="66"/>
                      <a:pt x="125" y="66"/>
                    </a:cubicBezTo>
                    <a:cubicBezTo>
                      <a:pt x="50" y="0"/>
                      <a:pt x="50" y="0"/>
                      <a:pt x="50" y="0"/>
                    </a:cubicBezTo>
                    <a:lnTo>
                      <a:pt x="0" y="41"/>
                    </a:lnTo>
                    <a:close/>
                    <a:moveTo>
                      <a:pt x="0" y="41"/>
                    </a:moveTo>
                    <a:lnTo>
                      <a:pt x="0" y="41"/>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sz="2400">
                  <a:latin typeface="+mn-ea"/>
                </a:endParaRPr>
              </a:p>
            </p:txBody>
          </p:sp>
          <p:sp>
            <p:nvSpPr>
              <p:cNvPr id="111" name="Freeform 15"/>
              <p:cNvSpPr>
                <a:spLocks noChangeArrowheads="1"/>
              </p:cNvSpPr>
              <p:nvPr/>
            </p:nvSpPr>
            <p:spPr bwMode="auto">
              <a:xfrm>
                <a:off x="1576388" y="744537"/>
                <a:ext cx="261937" cy="163512"/>
              </a:xfrm>
              <a:custGeom>
                <a:avLst/>
                <a:gdLst>
                  <a:gd name="T0" fmla="*/ 234 w 728"/>
                  <a:gd name="T1" fmla="*/ 284 h 452"/>
                  <a:gd name="T2" fmla="*/ 292 w 728"/>
                  <a:gd name="T3" fmla="*/ 284 h 452"/>
                  <a:gd name="T4" fmla="*/ 359 w 728"/>
                  <a:gd name="T5" fmla="*/ 351 h 452"/>
                  <a:gd name="T6" fmla="*/ 401 w 728"/>
                  <a:gd name="T7" fmla="*/ 368 h 452"/>
                  <a:gd name="T8" fmla="*/ 434 w 728"/>
                  <a:gd name="T9" fmla="*/ 351 h 452"/>
                  <a:gd name="T10" fmla="*/ 660 w 728"/>
                  <a:gd name="T11" fmla="*/ 134 h 452"/>
                  <a:gd name="T12" fmla="*/ 694 w 728"/>
                  <a:gd name="T13" fmla="*/ 167 h 452"/>
                  <a:gd name="T14" fmla="*/ 710 w 728"/>
                  <a:gd name="T15" fmla="*/ 175 h 452"/>
                  <a:gd name="T16" fmla="*/ 727 w 728"/>
                  <a:gd name="T17" fmla="*/ 159 h 452"/>
                  <a:gd name="T18" fmla="*/ 727 w 728"/>
                  <a:gd name="T19" fmla="*/ 33 h 452"/>
                  <a:gd name="T20" fmla="*/ 719 w 728"/>
                  <a:gd name="T21" fmla="*/ 8 h 452"/>
                  <a:gd name="T22" fmla="*/ 694 w 728"/>
                  <a:gd name="T23" fmla="*/ 0 h 452"/>
                  <a:gd name="T24" fmla="*/ 568 w 728"/>
                  <a:gd name="T25" fmla="*/ 0 h 452"/>
                  <a:gd name="T26" fmla="*/ 551 w 728"/>
                  <a:gd name="T27" fmla="*/ 8 h 452"/>
                  <a:gd name="T28" fmla="*/ 551 w 728"/>
                  <a:gd name="T29" fmla="*/ 33 h 452"/>
                  <a:gd name="T30" fmla="*/ 585 w 728"/>
                  <a:gd name="T31" fmla="*/ 58 h 452"/>
                  <a:gd name="T32" fmla="*/ 426 w 728"/>
                  <a:gd name="T33" fmla="*/ 217 h 452"/>
                  <a:gd name="T34" fmla="*/ 401 w 728"/>
                  <a:gd name="T35" fmla="*/ 225 h 452"/>
                  <a:gd name="T36" fmla="*/ 368 w 728"/>
                  <a:gd name="T37" fmla="*/ 217 h 452"/>
                  <a:gd name="T38" fmla="*/ 292 w 728"/>
                  <a:gd name="T39" fmla="*/ 142 h 452"/>
                  <a:gd name="T40" fmla="*/ 234 w 728"/>
                  <a:gd name="T41" fmla="*/ 142 h 452"/>
                  <a:gd name="T42" fmla="*/ 8 w 728"/>
                  <a:gd name="T43" fmla="*/ 359 h 452"/>
                  <a:gd name="T44" fmla="*/ 0 w 728"/>
                  <a:gd name="T45" fmla="*/ 393 h 452"/>
                  <a:gd name="T46" fmla="*/ 8 w 728"/>
                  <a:gd name="T47" fmla="*/ 426 h 452"/>
                  <a:gd name="T48" fmla="*/ 25 w 728"/>
                  <a:gd name="T49" fmla="*/ 435 h 452"/>
                  <a:gd name="T50" fmla="*/ 83 w 728"/>
                  <a:gd name="T51" fmla="*/ 435 h 452"/>
                  <a:gd name="T52" fmla="*/ 234 w 728"/>
                  <a:gd name="T53" fmla="*/ 284 h 452"/>
                  <a:gd name="T54" fmla="*/ 234 w 728"/>
                  <a:gd name="T55" fmla="*/ 284 h 452"/>
                  <a:gd name="T56" fmla="*/ 234 w 728"/>
                  <a:gd name="T57" fmla="*/ 284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28" h="452">
                    <a:moveTo>
                      <a:pt x="234" y="284"/>
                    </a:moveTo>
                    <a:cubicBezTo>
                      <a:pt x="250" y="267"/>
                      <a:pt x="276" y="267"/>
                      <a:pt x="292" y="284"/>
                    </a:cubicBezTo>
                    <a:cubicBezTo>
                      <a:pt x="359" y="351"/>
                      <a:pt x="359" y="351"/>
                      <a:pt x="359" y="351"/>
                    </a:cubicBezTo>
                    <a:cubicBezTo>
                      <a:pt x="376" y="368"/>
                      <a:pt x="384" y="368"/>
                      <a:pt x="401" y="368"/>
                    </a:cubicBezTo>
                    <a:cubicBezTo>
                      <a:pt x="418" y="368"/>
                      <a:pt x="426" y="368"/>
                      <a:pt x="434" y="351"/>
                    </a:cubicBezTo>
                    <a:cubicBezTo>
                      <a:pt x="660" y="134"/>
                      <a:pt x="660" y="134"/>
                      <a:pt x="660" y="134"/>
                    </a:cubicBezTo>
                    <a:cubicBezTo>
                      <a:pt x="694" y="167"/>
                      <a:pt x="694" y="167"/>
                      <a:pt x="694" y="167"/>
                    </a:cubicBezTo>
                    <a:cubicBezTo>
                      <a:pt x="702" y="175"/>
                      <a:pt x="710" y="175"/>
                      <a:pt x="710" y="175"/>
                    </a:cubicBezTo>
                    <a:cubicBezTo>
                      <a:pt x="719" y="175"/>
                      <a:pt x="727" y="167"/>
                      <a:pt x="727" y="159"/>
                    </a:cubicBezTo>
                    <a:cubicBezTo>
                      <a:pt x="727" y="33"/>
                      <a:pt x="727" y="33"/>
                      <a:pt x="727" y="33"/>
                    </a:cubicBezTo>
                    <a:cubicBezTo>
                      <a:pt x="727" y="25"/>
                      <a:pt x="727" y="16"/>
                      <a:pt x="719" y="8"/>
                    </a:cubicBezTo>
                    <a:cubicBezTo>
                      <a:pt x="710" y="0"/>
                      <a:pt x="702" y="0"/>
                      <a:pt x="694" y="0"/>
                    </a:cubicBezTo>
                    <a:cubicBezTo>
                      <a:pt x="568" y="0"/>
                      <a:pt x="568" y="0"/>
                      <a:pt x="568" y="0"/>
                    </a:cubicBezTo>
                    <a:cubicBezTo>
                      <a:pt x="560" y="0"/>
                      <a:pt x="551" y="0"/>
                      <a:pt x="551" y="8"/>
                    </a:cubicBezTo>
                    <a:cubicBezTo>
                      <a:pt x="543" y="16"/>
                      <a:pt x="551" y="25"/>
                      <a:pt x="551" y="33"/>
                    </a:cubicBezTo>
                    <a:cubicBezTo>
                      <a:pt x="585" y="58"/>
                      <a:pt x="585" y="58"/>
                      <a:pt x="585" y="58"/>
                    </a:cubicBezTo>
                    <a:cubicBezTo>
                      <a:pt x="426" y="217"/>
                      <a:pt x="426" y="217"/>
                      <a:pt x="426" y="217"/>
                    </a:cubicBezTo>
                    <a:cubicBezTo>
                      <a:pt x="426" y="225"/>
                      <a:pt x="409" y="225"/>
                      <a:pt x="401" y="225"/>
                    </a:cubicBezTo>
                    <a:cubicBezTo>
                      <a:pt x="393" y="225"/>
                      <a:pt x="376" y="225"/>
                      <a:pt x="368" y="217"/>
                    </a:cubicBezTo>
                    <a:cubicBezTo>
                      <a:pt x="292" y="142"/>
                      <a:pt x="292" y="142"/>
                      <a:pt x="292" y="142"/>
                    </a:cubicBezTo>
                    <a:cubicBezTo>
                      <a:pt x="276" y="125"/>
                      <a:pt x="250" y="125"/>
                      <a:pt x="234" y="142"/>
                    </a:cubicBezTo>
                    <a:cubicBezTo>
                      <a:pt x="8" y="359"/>
                      <a:pt x="8" y="359"/>
                      <a:pt x="8" y="359"/>
                    </a:cubicBezTo>
                    <a:cubicBezTo>
                      <a:pt x="0" y="368"/>
                      <a:pt x="0" y="384"/>
                      <a:pt x="0" y="393"/>
                    </a:cubicBezTo>
                    <a:cubicBezTo>
                      <a:pt x="0" y="410"/>
                      <a:pt x="0" y="418"/>
                      <a:pt x="8" y="426"/>
                    </a:cubicBezTo>
                    <a:cubicBezTo>
                      <a:pt x="25" y="435"/>
                      <a:pt x="25" y="435"/>
                      <a:pt x="25" y="435"/>
                    </a:cubicBezTo>
                    <a:cubicBezTo>
                      <a:pt x="41" y="451"/>
                      <a:pt x="67" y="451"/>
                      <a:pt x="83" y="435"/>
                    </a:cubicBezTo>
                    <a:lnTo>
                      <a:pt x="234" y="284"/>
                    </a:lnTo>
                    <a:close/>
                    <a:moveTo>
                      <a:pt x="234" y="284"/>
                    </a:moveTo>
                    <a:lnTo>
                      <a:pt x="234" y="28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sz="2400">
                  <a:latin typeface="+mn-ea"/>
                </a:endParaRPr>
              </a:p>
            </p:txBody>
          </p:sp>
          <p:sp>
            <p:nvSpPr>
              <p:cNvPr id="112" name="Freeform 16"/>
              <p:cNvSpPr>
                <a:spLocks noChangeArrowheads="1"/>
              </p:cNvSpPr>
              <p:nvPr/>
            </p:nvSpPr>
            <p:spPr bwMode="auto">
              <a:xfrm>
                <a:off x="1569458" y="688424"/>
                <a:ext cx="334962" cy="331788"/>
              </a:xfrm>
              <a:custGeom>
                <a:avLst/>
                <a:gdLst>
                  <a:gd name="T0" fmla="*/ 887 w 929"/>
                  <a:gd name="T1" fmla="*/ 0 h 921"/>
                  <a:gd name="T2" fmla="*/ 836 w 929"/>
                  <a:gd name="T3" fmla="*/ 50 h 921"/>
                  <a:gd name="T4" fmla="*/ 836 w 929"/>
                  <a:gd name="T5" fmla="*/ 837 h 921"/>
                  <a:gd name="T6" fmla="*/ 51 w 929"/>
                  <a:gd name="T7" fmla="*/ 837 h 921"/>
                  <a:gd name="T8" fmla="*/ 0 w 929"/>
                  <a:gd name="T9" fmla="*/ 878 h 921"/>
                  <a:gd name="T10" fmla="*/ 51 w 929"/>
                  <a:gd name="T11" fmla="*/ 920 h 921"/>
                  <a:gd name="T12" fmla="*/ 887 w 929"/>
                  <a:gd name="T13" fmla="*/ 920 h 921"/>
                  <a:gd name="T14" fmla="*/ 928 w 929"/>
                  <a:gd name="T15" fmla="*/ 878 h 921"/>
                  <a:gd name="T16" fmla="*/ 928 w 929"/>
                  <a:gd name="T17" fmla="*/ 50 h 921"/>
                  <a:gd name="T18" fmla="*/ 887 w 929"/>
                  <a:gd name="T19" fmla="*/ 0 h 921"/>
                  <a:gd name="T20" fmla="*/ 887 w 929"/>
                  <a:gd name="T21" fmla="*/ 0 h 921"/>
                  <a:gd name="T22" fmla="*/ 887 w 929"/>
                  <a:gd name="T23" fmla="*/ 0 h 9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29" h="921">
                    <a:moveTo>
                      <a:pt x="887" y="0"/>
                    </a:moveTo>
                    <a:cubicBezTo>
                      <a:pt x="862" y="0"/>
                      <a:pt x="836" y="26"/>
                      <a:pt x="836" y="50"/>
                    </a:cubicBezTo>
                    <a:cubicBezTo>
                      <a:pt x="836" y="837"/>
                      <a:pt x="836" y="837"/>
                      <a:pt x="836" y="837"/>
                    </a:cubicBezTo>
                    <a:cubicBezTo>
                      <a:pt x="51" y="837"/>
                      <a:pt x="51" y="837"/>
                      <a:pt x="51" y="837"/>
                    </a:cubicBezTo>
                    <a:cubicBezTo>
                      <a:pt x="26" y="837"/>
                      <a:pt x="0" y="853"/>
                      <a:pt x="0" y="878"/>
                    </a:cubicBezTo>
                    <a:cubicBezTo>
                      <a:pt x="0" y="903"/>
                      <a:pt x="26" y="920"/>
                      <a:pt x="51" y="920"/>
                    </a:cubicBezTo>
                    <a:cubicBezTo>
                      <a:pt x="887" y="920"/>
                      <a:pt x="887" y="920"/>
                      <a:pt x="887" y="920"/>
                    </a:cubicBezTo>
                    <a:cubicBezTo>
                      <a:pt x="912" y="920"/>
                      <a:pt x="928" y="903"/>
                      <a:pt x="928" y="878"/>
                    </a:cubicBezTo>
                    <a:cubicBezTo>
                      <a:pt x="928" y="50"/>
                      <a:pt x="928" y="50"/>
                      <a:pt x="928" y="50"/>
                    </a:cubicBezTo>
                    <a:cubicBezTo>
                      <a:pt x="928" y="26"/>
                      <a:pt x="903" y="0"/>
                      <a:pt x="887" y="0"/>
                    </a:cubicBezTo>
                    <a:close/>
                    <a:moveTo>
                      <a:pt x="887" y="0"/>
                    </a:moveTo>
                    <a:lnTo>
                      <a:pt x="887" y="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sz="2400">
                  <a:latin typeface="+mn-ea"/>
                </a:endParaRPr>
              </a:p>
            </p:txBody>
          </p:sp>
        </p:grpSp>
      </p:grpSp>
    </p:spTree>
    <p:extLst>
      <p:ext uri="{BB962C8B-B14F-4D97-AF65-F5344CB8AC3E}">
        <p14:creationId xmlns:p14="http://schemas.microsoft.com/office/powerpoint/2010/main" val="4126090735"/>
      </p:ext>
    </p:extLst>
  </p:cSld>
  <p:clrMapOvr>
    <a:masterClrMapping/>
  </p:clrMapOvr>
  <mc:AlternateContent xmlns:mc="http://schemas.openxmlformats.org/markup-compatibility/2006" xmlns:p14="http://schemas.microsoft.com/office/powerpoint/2010/main">
    <mc:Choice Requires="p14">
      <p:transition spd="slow" p14:dur="1200" advTm="0">
        <p14:flip dir="r"/>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63"/>
                                        </p:tgtEl>
                                        <p:attrNameLst>
                                          <p:attrName>style.visibility</p:attrName>
                                        </p:attrNameLst>
                                      </p:cBhvr>
                                      <p:to>
                                        <p:strVal val="visible"/>
                                      </p:to>
                                    </p:set>
                                    <p:animEffect transition="in" filter="wipe(left)">
                                      <p:cBhvr>
                                        <p:cTn id="7" dur="500"/>
                                        <p:tgtEl>
                                          <p:spTgt spid="63"/>
                                        </p:tgtEl>
                                      </p:cBhvr>
                                    </p:animEffect>
                                  </p:childTnLst>
                                </p:cTn>
                              </p:par>
                            </p:childTnLst>
                          </p:cTn>
                        </p:par>
                        <p:par>
                          <p:cTn id="8" fill="hold">
                            <p:stCondLst>
                              <p:cond delay="500"/>
                            </p:stCondLst>
                            <p:childTnLst>
                              <p:par>
                                <p:cTn id="9" presetID="2" presetClass="entr" presetSubtype="8" decel="100000" fill="hold" nodeType="afterEffect">
                                  <p:stCondLst>
                                    <p:cond delay="0"/>
                                  </p:stCondLst>
                                  <p:childTnLst>
                                    <p:set>
                                      <p:cBhvr>
                                        <p:cTn id="10" dur="1" fill="hold">
                                          <p:stCondLst>
                                            <p:cond delay="0"/>
                                          </p:stCondLst>
                                        </p:cTn>
                                        <p:tgtEl>
                                          <p:spTgt spid="47"/>
                                        </p:tgtEl>
                                        <p:attrNameLst>
                                          <p:attrName>style.visibility</p:attrName>
                                        </p:attrNameLst>
                                      </p:cBhvr>
                                      <p:to>
                                        <p:strVal val="visible"/>
                                      </p:to>
                                    </p:set>
                                    <p:anim calcmode="lin" valueType="num">
                                      <p:cBhvr additive="base">
                                        <p:cTn id="11" dur="500" fill="hold"/>
                                        <p:tgtEl>
                                          <p:spTgt spid="47"/>
                                        </p:tgtEl>
                                        <p:attrNameLst>
                                          <p:attrName>ppt_x</p:attrName>
                                        </p:attrNameLst>
                                      </p:cBhvr>
                                      <p:tavLst>
                                        <p:tav tm="0">
                                          <p:val>
                                            <p:strVal val="0-#ppt_w/2"/>
                                          </p:val>
                                        </p:tav>
                                        <p:tav tm="100000">
                                          <p:val>
                                            <p:strVal val="#ppt_x"/>
                                          </p:val>
                                        </p:tav>
                                      </p:tavLst>
                                    </p:anim>
                                    <p:anim calcmode="lin" valueType="num">
                                      <p:cBhvr additive="base">
                                        <p:cTn id="12" dur="500" fill="hold"/>
                                        <p:tgtEl>
                                          <p:spTgt spid="47"/>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51"/>
                                        </p:tgtEl>
                                        <p:attrNameLst>
                                          <p:attrName>style.visibility</p:attrName>
                                        </p:attrNameLst>
                                      </p:cBhvr>
                                      <p:to>
                                        <p:strVal val="visible"/>
                                      </p:to>
                                    </p:set>
                                    <p:animEffect transition="in" filter="fade">
                                      <p:cBhvr>
                                        <p:cTn id="16" dur="500"/>
                                        <p:tgtEl>
                                          <p:spTgt spid="51"/>
                                        </p:tgtEl>
                                      </p:cBhvr>
                                    </p:animEffect>
                                  </p:childTnLst>
                                </p:cTn>
                              </p:par>
                            </p:childTnLst>
                          </p:cTn>
                        </p:par>
                        <p:par>
                          <p:cTn id="17" fill="hold">
                            <p:stCondLst>
                              <p:cond delay="1500"/>
                            </p:stCondLst>
                            <p:childTnLst>
                              <p:par>
                                <p:cTn id="18" presetID="22" presetClass="entr" presetSubtype="8" fill="hold" grpId="0" nodeType="afterEffect">
                                  <p:stCondLst>
                                    <p:cond delay="0"/>
                                  </p:stCondLst>
                                  <p:childTnLst>
                                    <p:set>
                                      <p:cBhvr>
                                        <p:cTn id="19" dur="1" fill="hold">
                                          <p:stCondLst>
                                            <p:cond delay="0"/>
                                          </p:stCondLst>
                                        </p:cTn>
                                        <p:tgtEl>
                                          <p:spTgt spid="50"/>
                                        </p:tgtEl>
                                        <p:attrNameLst>
                                          <p:attrName>style.visibility</p:attrName>
                                        </p:attrNameLst>
                                      </p:cBhvr>
                                      <p:to>
                                        <p:strVal val="visible"/>
                                      </p:to>
                                    </p:set>
                                    <p:animEffect transition="in" filter="wipe(left)">
                                      <p:cBhvr>
                                        <p:cTn id="20" dur="750"/>
                                        <p:tgtEl>
                                          <p:spTgt spid="50"/>
                                        </p:tgtEl>
                                      </p:cBhvr>
                                    </p:animEffect>
                                  </p:childTnLst>
                                </p:cTn>
                              </p:par>
                            </p:childTnLst>
                          </p:cTn>
                        </p:par>
                        <p:par>
                          <p:cTn id="21" fill="hold">
                            <p:stCondLst>
                              <p:cond delay="2250"/>
                            </p:stCondLst>
                            <p:childTnLst>
                              <p:par>
                                <p:cTn id="22" presetID="2" presetClass="entr" presetSubtype="8" decel="100000" fill="hold" nodeType="afterEffect">
                                  <p:stCondLst>
                                    <p:cond delay="0"/>
                                  </p:stCondLst>
                                  <p:childTnLst>
                                    <p:set>
                                      <p:cBhvr>
                                        <p:cTn id="23" dur="1" fill="hold">
                                          <p:stCondLst>
                                            <p:cond delay="0"/>
                                          </p:stCondLst>
                                        </p:cTn>
                                        <p:tgtEl>
                                          <p:spTgt spid="59"/>
                                        </p:tgtEl>
                                        <p:attrNameLst>
                                          <p:attrName>style.visibility</p:attrName>
                                        </p:attrNameLst>
                                      </p:cBhvr>
                                      <p:to>
                                        <p:strVal val="visible"/>
                                      </p:to>
                                    </p:set>
                                    <p:anim calcmode="lin" valueType="num">
                                      <p:cBhvr additive="base">
                                        <p:cTn id="24" dur="500" fill="hold"/>
                                        <p:tgtEl>
                                          <p:spTgt spid="59"/>
                                        </p:tgtEl>
                                        <p:attrNameLst>
                                          <p:attrName>ppt_x</p:attrName>
                                        </p:attrNameLst>
                                      </p:cBhvr>
                                      <p:tavLst>
                                        <p:tav tm="0">
                                          <p:val>
                                            <p:strVal val="0-#ppt_w/2"/>
                                          </p:val>
                                        </p:tav>
                                        <p:tav tm="100000">
                                          <p:val>
                                            <p:strVal val="#ppt_x"/>
                                          </p:val>
                                        </p:tav>
                                      </p:tavLst>
                                    </p:anim>
                                    <p:anim calcmode="lin" valueType="num">
                                      <p:cBhvr additive="base">
                                        <p:cTn id="25" dur="500" fill="hold"/>
                                        <p:tgtEl>
                                          <p:spTgt spid="59"/>
                                        </p:tgtEl>
                                        <p:attrNameLst>
                                          <p:attrName>ppt_y</p:attrName>
                                        </p:attrNameLst>
                                      </p:cBhvr>
                                      <p:tavLst>
                                        <p:tav tm="0">
                                          <p:val>
                                            <p:strVal val="#ppt_y"/>
                                          </p:val>
                                        </p:tav>
                                        <p:tav tm="100000">
                                          <p:val>
                                            <p:strVal val="#ppt_y"/>
                                          </p:val>
                                        </p:tav>
                                      </p:tavLst>
                                    </p:anim>
                                  </p:childTnLst>
                                </p:cTn>
                              </p:par>
                            </p:childTnLst>
                          </p:cTn>
                        </p:par>
                        <p:par>
                          <p:cTn id="26" fill="hold">
                            <p:stCondLst>
                              <p:cond delay="2750"/>
                            </p:stCondLst>
                            <p:childTnLst>
                              <p:par>
                                <p:cTn id="27" presetID="10" presetClass="entr" presetSubtype="0" fill="hold" grpId="0" nodeType="afterEffect">
                                  <p:stCondLst>
                                    <p:cond delay="0"/>
                                  </p:stCondLst>
                                  <p:childTnLst>
                                    <p:set>
                                      <p:cBhvr>
                                        <p:cTn id="28" dur="1" fill="hold">
                                          <p:stCondLst>
                                            <p:cond delay="0"/>
                                          </p:stCondLst>
                                        </p:cTn>
                                        <p:tgtEl>
                                          <p:spTgt spid="56"/>
                                        </p:tgtEl>
                                        <p:attrNameLst>
                                          <p:attrName>style.visibility</p:attrName>
                                        </p:attrNameLst>
                                      </p:cBhvr>
                                      <p:to>
                                        <p:strVal val="visible"/>
                                      </p:to>
                                    </p:set>
                                    <p:animEffect transition="in" filter="fade">
                                      <p:cBhvr>
                                        <p:cTn id="29" dur="500"/>
                                        <p:tgtEl>
                                          <p:spTgt spid="56"/>
                                        </p:tgtEl>
                                      </p:cBhvr>
                                    </p:animEffect>
                                  </p:childTnLst>
                                </p:cTn>
                              </p:par>
                            </p:childTnLst>
                          </p:cTn>
                        </p:par>
                        <p:par>
                          <p:cTn id="30" fill="hold">
                            <p:stCondLst>
                              <p:cond delay="3250"/>
                            </p:stCondLst>
                            <p:childTnLst>
                              <p:par>
                                <p:cTn id="31" presetID="22" presetClass="entr" presetSubtype="8" fill="hold" grpId="0" nodeType="afterEffect">
                                  <p:stCondLst>
                                    <p:cond delay="0"/>
                                  </p:stCondLst>
                                  <p:childTnLst>
                                    <p:set>
                                      <p:cBhvr>
                                        <p:cTn id="32" dur="1" fill="hold">
                                          <p:stCondLst>
                                            <p:cond delay="0"/>
                                          </p:stCondLst>
                                        </p:cTn>
                                        <p:tgtEl>
                                          <p:spTgt spid="55"/>
                                        </p:tgtEl>
                                        <p:attrNameLst>
                                          <p:attrName>style.visibility</p:attrName>
                                        </p:attrNameLst>
                                      </p:cBhvr>
                                      <p:to>
                                        <p:strVal val="visible"/>
                                      </p:to>
                                    </p:set>
                                    <p:animEffect transition="in" filter="wipe(left)">
                                      <p:cBhvr>
                                        <p:cTn id="33" dur="750"/>
                                        <p:tgtEl>
                                          <p:spTgt spid="55"/>
                                        </p:tgtEl>
                                      </p:cBhvr>
                                    </p:animEffect>
                                  </p:childTnLst>
                                </p:cTn>
                              </p:par>
                            </p:childTnLst>
                          </p:cTn>
                        </p:par>
                        <p:par>
                          <p:cTn id="34" fill="hold">
                            <p:stCondLst>
                              <p:cond delay="4000"/>
                            </p:stCondLst>
                            <p:childTnLst>
                              <p:par>
                                <p:cTn id="35" presetID="2" presetClass="entr" presetSubtype="8" decel="100000" fill="hold" nodeType="afterEffect">
                                  <p:stCondLst>
                                    <p:cond delay="0"/>
                                  </p:stCondLst>
                                  <p:childTnLst>
                                    <p:set>
                                      <p:cBhvr>
                                        <p:cTn id="36" dur="1" fill="hold">
                                          <p:stCondLst>
                                            <p:cond delay="0"/>
                                          </p:stCondLst>
                                        </p:cTn>
                                        <p:tgtEl>
                                          <p:spTgt spid="52"/>
                                        </p:tgtEl>
                                        <p:attrNameLst>
                                          <p:attrName>style.visibility</p:attrName>
                                        </p:attrNameLst>
                                      </p:cBhvr>
                                      <p:to>
                                        <p:strVal val="visible"/>
                                      </p:to>
                                    </p:set>
                                    <p:anim calcmode="lin" valueType="num">
                                      <p:cBhvr additive="base">
                                        <p:cTn id="37" dur="500" fill="hold"/>
                                        <p:tgtEl>
                                          <p:spTgt spid="52"/>
                                        </p:tgtEl>
                                        <p:attrNameLst>
                                          <p:attrName>ppt_x</p:attrName>
                                        </p:attrNameLst>
                                      </p:cBhvr>
                                      <p:tavLst>
                                        <p:tav tm="0">
                                          <p:val>
                                            <p:strVal val="0-#ppt_w/2"/>
                                          </p:val>
                                        </p:tav>
                                        <p:tav tm="100000">
                                          <p:val>
                                            <p:strVal val="#ppt_x"/>
                                          </p:val>
                                        </p:tav>
                                      </p:tavLst>
                                    </p:anim>
                                    <p:anim calcmode="lin" valueType="num">
                                      <p:cBhvr additive="base">
                                        <p:cTn id="38" dur="500" fill="hold"/>
                                        <p:tgtEl>
                                          <p:spTgt spid="52"/>
                                        </p:tgtEl>
                                        <p:attrNameLst>
                                          <p:attrName>ppt_y</p:attrName>
                                        </p:attrNameLst>
                                      </p:cBhvr>
                                      <p:tavLst>
                                        <p:tav tm="0">
                                          <p:val>
                                            <p:strVal val="#ppt_y"/>
                                          </p:val>
                                        </p:tav>
                                        <p:tav tm="100000">
                                          <p:val>
                                            <p:strVal val="#ppt_y"/>
                                          </p:val>
                                        </p:tav>
                                      </p:tavLst>
                                    </p:anim>
                                  </p:childTnLst>
                                </p:cTn>
                              </p:par>
                            </p:childTnLst>
                          </p:cTn>
                        </p:par>
                        <p:par>
                          <p:cTn id="39" fill="hold">
                            <p:stCondLst>
                              <p:cond delay="4500"/>
                            </p:stCondLst>
                            <p:childTnLst>
                              <p:par>
                                <p:cTn id="40" presetID="10" presetClass="entr" presetSubtype="0" fill="hold" grpId="0" nodeType="afterEffect">
                                  <p:stCondLst>
                                    <p:cond delay="0"/>
                                  </p:stCondLst>
                                  <p:childTnLst>
                                    <p:set>
                                      <p:cBhvr>
                                        <p:cTn id="41" dur="1" fill="hold">
                                          <p:stCondLst>
                                            <p:cond delay="0"/>
                                          </p:stCondLst>
                                        </p:cTn>
                                        <p:tgtEl>
                                          <p:spTgt spid="58"/>
                                        </p:tgtEl>
                                        <p:attrNameLst>
                                          <p:attrName>style.visibility</p:attrName>
                                        </p:attrNameLst>
                                      </p:cBhvr>
                                      <p:to>
                                        <p:strVal val="visible"/>
                                      </p:to>
                                    </p:set>
                                    <p:animEffect transition="in" filter="fade">
                                      <p:cBhvr>
                                        <p:cTn id="42" dur="500"/>
                                        <p:tgtEl>
                                          <p:spTgt spid="58"/>
                                        </p:tgtEl>
                                      </p:cBhvr>
                                    </p:animEffect>
                                  </p:childTnLst>
                                </p:cTn>
                              </p:par>
                            </p:childTnLst>
                          </p:cTn>
                        </p:par>
                        <p:par>
                          <p:cTn id="43" fill="hold">
                            <p:stCondLst>
                              <p:cond delay="5000"/>
                            </p:stCondLst>
                            <p:childTnLst>
                              <p:par>
                                <p:cTn id="44" presetID="22" presetClass="entr" presetSubtype="8" fill="hold" grpId="0" nodeType="afterEffect">
                                  <p:stCondLst>
                                    <p:cond delay="0"/>
                                  </p:stCondLst>
                                  <p:childTnLst>
                                    <p:set>
                                      <p:cBhvr>
                                        <p:cTn id="45" dur="1" fill="hold">
                                          <p:stCondLst>
                                            <p:cond delay="0"/>
                                          </p:stCondLst>
                                        </p:cTn>
                                        <p:tgtEl>
                                          <p:spTgt spid="57"/>
                                        </p:tgtEl>
                                        <p:attrNameLst>
                                          <p:attrName>style.visibility</p:attrName>
                                        </p:attrNameLst>
                                      </p:cBhvr>
                                      <p:to>
                                        <p:strVal val="visible"/>
                                      </p:to>
                                    </p:set>
                                    <p:animEffect transition="in" filter="wipe(left)">
                                      <p:cBhvr>
                                        <p:cTn id="46" dur="75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p:bldP spid="50" grpId="0"/>
      <p:bldP spid="51" grpId="0"/>
      <p:bldP spid="55" grpId="0"/>
      <p:bldP spid="56" grpId="0"/>
      <p:bldP spid="57" grpId="0"/>
      <p:bldP spid="58"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文本框 10"/>
          <p:cNvSpPr txBox="1">
            <a:spLocks noChangeArrowheads="1"/>
          </p:cNvSpPr>
          <p:nvPr/>
        </p:nvSpPr>
        <p:spPr bwMode="auto">
          <a:xfrm>
            <a:off x="971600" y="208664"/>
            <a:ext cx="3510057" cy="346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1" tIns="34285" rIns="68571" bIns="34285">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r>
              <a:rPr lang="zh-CN" altLang="en-US" sz="1800" b="1" dirty="0" smtClean="0">
                <a:latin typeface="+mn-ea"/>
                <a:ea typeface="+mn-ea"/>
              </a:rPr>
              <a:t>添加文字内容</a:t>
            </a:r>
            <a:r>
              <a:rPr lang="zh-CN" altLang="en-US" sz="1200" b="1" dirty="0" smtClean="0">
                <a:latin typeface="+mn-ea"/>
                <a:ea typeface="+mn-ea"/>
              </a:rPr>
              <a:t>（</a:t>
            </a:r>
            <a:r>
              <a:rPr lang="zh-CN" altLang="en-US" sz="1200" b="1" dirty="0">
                <a:latin typeface="+mn-ea"/>
                <a:ea typeface="+mn-ea"/>
              </a:rPr>
              <a:t>文字可以编辑）</a:t>
            </a:r>
            <a:endParaRPr lang="zh-CN" altLang="en-US" sz="1200" b="1" dirty="0">
              <a:latin typeface="+mn-ea"/>
              <a:ea typeface="+mn-ea"/>
              <a:cs typeface="+mn-ea"/>
              <a:sym typeface="+mn-lt"/>
            </a:endParaRPr>
          </a:p>
        </p:txBody>
      </p:sp>
      <p:grpSp>
        <p:nvGrpSpPr>
          <p:cNvPr id="33" name="组合 1"/>
          <p:cNvGrpSpPr>
            <a:grpSpLocks/>
          </p:cNvGrpSpPr>
          <p:nvPr/>
        </p:nvGrpSpPr>
        <p:grpSpPr bwMode="auto">
          <a:xfrm>
            <a:off x="1193800" y="1563688"/>
            <a:ext cx="6626225" cy="3690937"/>
            <a:chOff x="0" y="0"/>
            <a:chExt cx="8006336" cy="4459927"/>
          </a:xfrm>
        </p:grpSpPr>
        <p:sp>
          <p:nvSpPr>
            <p:cNvPr id="34" name="空心弧 2"/>
            <p:cNvSpPr>
              <a:spLocks/>
            </p:cNvSpPr>
            <p:nvPr/>
          </p:nvSpPr>
          <p:spPr bwMode="auto">
            <a:xfrm>
              <a:off x="1712904" y="21100"/>
              <a:ext cx="4427078" cy="4427317"/>
            </a:xfrm>
            <a:custGeom>
              <a:avLst/>
              <a:gdLst>
                <a:gd name="T0" fmla="*/ 0 w 4427078"/>
                <a:gd name="T1" fmla="*/ 2213659 h 4427317"/>
                <a:gd name="T2" fmla="*/ 1134020 w 4427078"/>
                <a:gd name="T3" fmla="*/ 281097 h 4427317"/>
                <a:gd name="T4" fmla="*/ 3374271 w 4427078"/>
                <a:gd name="T5" fmla="*/ 328761 h 4427317"/>
                <a:gd name="T6" fmla="*/ 3254510 w 4427078"/>
                <a:gd name="T7" fmla="*/ 523236 h 4427317"/>
                <a:gd name="T8" fmla="*/ 1245399 w 4427078"/>
                <a:gd name="T9" fmla="*/ 480490 h 4427317"/>
                <a:gd name="T10" fmla="*/ 228392 w 4427078"/>
                <a:gd name="T11" fmla="*/ 2213659 h 4427317"/>
                <a:gd name="T12" fmla="*/ 0 w 4427078"/>
                <a:gd name="T13" fmla="*/ 2213659 h 442731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427078" h="4427317">
                  <a:moveTo>
                    <a:pt x="0" y="2213659"/>
                  </a:moveTo>
                  <a:cubicBezTo>
                    <a:pt x="0" y="1411587"/>
                    <a:pt x="433835" y="672258"/>
                    <a:pt x="1134020" y="281097"/>
                  </a:cubicBezTo>
                  <a:cubicBezTo>
                    <a:pt x="1834253" y="-110092"/>
                    <a:pt x="2691308" y="-91857"/>
                    <a:pt x="3374271" y="328761"/>
                  </a:cubicBezTo>
                  <a:lnTo>
                    <a:pt x="3254510" y="523236"/>
                  </a:lnTo>
                  <a:cubicBezTo>
                    <a:pt x="2642013" y="146011"/>
                    <a:pt x="1873384" y="129658"/>
                    <a:pt x="1245399" y="480490"/>
                  </a:cubicBezTo>
                  <a:cubicBezTo>
                    <a:pt x="617462" y="831295"/>
                    <a:pt x="228392" y="1494342"/>
                    <a:pt x="228392" y="2213659"/>
                  </a:cubicBezTo>
                  <a:lnTo>
                    <a:pt x="0" y="2213659"/>
                  </a:lnTo>
                  <a:close/>
                </a:path>
              </a:pathLst>
            </a:custGeom>
            <a:solidFill>
              <a:srgbClr val="FF33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5" name="空心弧 3"/>
            <p:cNvSpPr>
              <a:spLocks/>
            </p:cNvSpPr>
            <p:nvPr/>
          </p:nvSpPr>
          <p:spPr bwMode="auto">
            <a:xfrm rot="5833831">
              <a:off x="1739637" y="7792"/>
              <a:ext cx="4427317" cy="4427078"/>
            </a:xfrm>
            <a:custGeom>
              <a:avLst/>
              <a:gdLst>
                <a:gd name="T0" fmla="*/ 1334575 w 4427317"/>
                <a:gd name="T1" fmla="*/ 182025 h 4427078"/>
                <a:gd name="T2" fmla="*/ 3253134 w 4427317"/>
                <a:gd name="T3" fmla="*/ 259220 h 4427078"/>
                <a:gd name="T4" fmla="*/ 3144843 w 4427317"/>
                <a:gd name="T5" fmla="*/ 462819 h 4427078"/>
                <a:gd name="T6" fmla="*/ 1426157 w 4427317"/>
                <a:gd name="T7" fmla="*/ 393666 h 4427078"/>
                <a:gd name="T8" fmla="*/ 1334575 w 4427317"/>
                <a:gd name="T9" fmla="*/ 182025 h 442707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427317" h="4427078">
                  <a:moveTo>
                    <a:pt x="1334575" y="182025"/>
                  </a:moveTo>
                  <a:cubicBezTo>
                    <a:pt x="1952552" y="-85359"/>
                    <a:pt x="2658640" y="-56949"/>
                    <a:pt x="3253134" y="259220"/>
                  </a:cubicBezTo>
                  <a:lnTo>
                    <a:pt x="3144843" y="462819"/>
                  </a:lnTo>
                  <a:cubicBezTo>
                    <a:pt x="2612282" y="179591"/>
                    <a:pt x="1979754" y="154141"/>
                    <a:pt x="1426157" y="393666"/>
                  </a:cubicBezTo>
                  <a:lnTo>
                    <a:pt x="1334575" y="182025"/>
                  </a:ln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36" name="椭圆 4"/>
            <p:cNvGrpSpPr>
              <a:grpSpLocks/>
            </p:cNvGrpSpPr>
            <p:nvPr/>
          </p:nvGrpSpPr>
          <p:grpSpPr bwMode="auto">
            <a:xfrm>
              <a:off x="2314050" y="622356"/>
              <a:ext cx="3226166" cy="3226340"/>
              <a:chOff x="0" y="0"/>
              <a:chExt cx="2670048" cy="2670048"/>
            </a:xfrm>
          </p:grpSpPr>
          <p:pic>
            <p:nvPicPr>
              <p:cNvPr id="58" name="椭圆 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2670048" cy="26700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 name="Text Box 7"/>
              <p:cNvSpPr txBox="1">
                <a:spLocks noChangeArrowheads="1"/>
              </p:cNvSpPr>
              <p:nvPr/>
            </p:nvSpPr>
            <p:spPr bwMode="auto">
              <a:xfrm>
                <a:off x="406843" y="407693"/>
                <a:ext cx="1854176" cy="18540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endParaRPr lang="zh-CN" altLang="en-US">
                  <a:solidFill>
                    <a:srgbClr val="FFFFFF"/>
                  </a:solidFill>
                </a:endParaRPr>
              </a:p>
            </p:txBody>
          </p:sp>
        </p:grpSp>
        <p:sp>
          <p:nvSpPr>
            <p:cNvPr id="37" name="空心弧 5"/>
            <p:cNvSpPr>
              <a:spLocks/>
            </p:cNvSpPr>
            <p:nvPr/>
          </p:nvSpPr>
          <p:spPr bwMode="auto">
            <a:xfrm>
              <a:off x="2054334" y="362548"/>
              <a:ext cx="3744218" cy="3744421"/>
            </a:xfrm>
            <a:custGeom>
              <a:avLst/>
              <a:gdLst>
                <a:gd name="T0" fmla="*/ 0 w 3744218"/>
                <a:gd name="T1" fmla="*/ 1872211 h 3744421"/>
                <a:gd name="T2" fmla="*/ 955267 w 3744218"/>
                <a:gd name="T3" fmla="*/ 239886 h 3744421"/>
                <a:gd name="T4" fmla="*/ 2846308 w 3744218"/>
                <a:gd name="T5" fmla="*/ 273459 h 3744421"/>
                <a:gd name="T6" fmla="*/ 2278509 w 3744218"/>
                <a:gd name="T7" fmla="*/ 1205270 h 3744421"/>
                <a:gd name="T8" fmla="*/ 1489636 w 3744218"/>
                <a:gd name="T9" fmla="*/ 1191263 h 3744421"/>
                <a:gd name="T10" fmla="*/ 1091177 w 3744218"/>
                <a:gd name="T11" fmla="*/ 1872210 h 3744421"/>
                <a:gd name="T12" fmla="*/ 0 w 3744218"/>
                <a:gd name="T13" fmla="*/ 1872211 h 374442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744218" h="3744421">
                  <a:moveTo>
                    <a:pt x="0" y="1872211"/>
                  </a:moveTo>
                  <a:cubicBezTo>
                    <a:pt x="0" y="1195428"/>
                    <a:pt x="365233" y="571332"/>
                    <a:pt x="955267" y="239886"/>
                  </a:cubicBezTo>
                  <a:cubicBezTo>
                    <a:pt x="1545343" y="-91583"/>
                    <a:pt x="2268369" y="-78746"/>
                    <a:pt x="2846308" y="273459"/>
                  </a:cubicBezTo>
                  <a:lnTo>
                    <a:pt x="2278509" y="1205270"/>
                  </a:lnTo>
                  <a:cubicBezTo>
                    <a:pt x="2037417" y="1058322"/>
                    <a:pt x="1735792" y="1052967"/>
                    <a:pt x="1489636" y="1191263"/>
                  </a:cubicBezTo>
                  <a:cubicBezTo>
                    <a:pt x="1243521" y="1329536"/>
                    <a:pt x="1091177" y="1589885"/>
                    <a:pt x="1091177" y="1872210"/>
                  </a:cubicBezTo>
                  <a:lnTo>
                    <a:pt x="0" y="1872211"/>
                  </a:lnTo>
                  <a:close/>
                </a:path>
              </a:pathLst>
            </a:custGeom>
            <a:solidFill>
              <a:srgbClr val="FF33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 name="空心弧 6"/>
            <p:cNvSpPr>
              <a:spLocks/>
            </p:cNvSpPr>
            <p:nvPr/>
          </p:nvSpPr>
          <p:spPr bwMode="auto">
            <a:xfrm rot="5792301">
              <a:off x="2054231" y="362649"/>
              <a:ext cx="3744421" cy="3744218"/>
            </a:xfrm>
            <a:custGeom>
              <a:avLst/>
              <a:gdLst>
                <a:gd name="T0" fmla="*/ 1142389 w 3744421"/>
                <a:gd name="T1" fmla="*/ 148099 h 3744218"/>
                <a:gd name="T2" fmla="*/ 2744414 w 3744421"/>
                <a:gd name="T3" fmla="*/ 215566 h 3744218"/>
                <a:gd name="T4" fmla="*/ 2225738 w 3744421"/>
                <a:gd name="T5" fmla="*/ 1200667 h 3744218"/>
                <a:gd name="T6" fmla="*/ 1576396 w 3744421"/>
                <a:gd name="T7" fmla="*/ 1173325 h 3744218"/>
                <a:gd name="T8" fmla="*/ 1142389 w 3744421"/>
                <a:gd name="T9" fmla="*/ 148099 h 374421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44421" h="3744218">
                  <a:moveTo>
                    <a:pt x="1142389" y="148099"/>
                  </a:moveTo>
                  <a:cubicBezTo>
                    <a:pt x="1659495" y="-70782"/>
                    <a:pt x="2247545" y="-46018"/>
                    <a:pt x="2744414" y="215566"/>
                  </a:cubicBezTo>
                  <a:lnTo>
                    <a:pt x="2225738" y="1200667"/>
                  </a:lnTo>
                  <a:cubicBezTo>
                    <a:pt x="2024342" y="1094656"/>
                    <a:pt x="1785993" y="1084620"/>
                    <a:pt x="1576396" y="1173325"/>
                  </a:cubicBezTo>
                  <a:lnTo>
                    <a:pt x="1142389" y="148099"/>
                  </a:ln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 name="空心弧 7"/>
            <p:cNvSpPr>
              <a:spLocks/>
            </p:cNvSpPr>
            <p:nvPr/>
          </p:nvSpPr>
          <p:spPr bwMode="auto">
            <a:xfrm rot="703656">
              <a:off x="2054334" y="362548"/>
              <a:ext cx="3744218" cy="3744421"/>
            </a:xfrm>
            <a:custGeom>
              <a:avLst/>
              <a:gdLst>
                <a:gd name="T0" fmla="*/ 2712245 w 3744218"/>
                <a:gd name="T1" fmla="*/ 199109 h 3744421"/>
                <a:gd name="T2" fmla="*/ 2846532 w 3744218"/>
                <a:gd name="T3" fmla="*/ 273595 h 3744421"/>
                <a:gd name="T4" fmla="*/ 2275854 w 3744218"/>
                <a:gd name="T5" fmla="*/ 1209835 h 3744421"/>
                <a:gd name="T6" fmla="*/ 2220215 w 3744218"/>
                <a:gd name="T7" fmla="*/ 1178968 h 3744421"/>
                <a:gd name="T8" fmla="*/ 2712245 w 3744218"/>
                <a:gd name="T9" fmla="*/ 199109 h 374442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44218" h="3744421">
                  <a:moveTo>
                    <a:pt x="2712245" y="199109"/>
                  </a:moveTo>
                  <a:cubicBezTo>
                    <a:pt x="2758007" y="222091"/>
                    <a:pt x="2802807" y="246940"/>
                    <a:pt x="2846532" y="273595"/>
                  </a:cubicBezTo>
                  <a:lnTo>
                    <a:pt x="2275854" y="1209835"/>
                  </a:lnTo>
                  <a:cubicBezTo>
                    <a:pt x="2257738" y="1198789"/>
                    <a:pt x="2239176" y="1188492"/>
                    <a:pt x="2220215" y="1178968"/>
                  </a:cubicBezTo>
                  <a:lnTo>
                    <a:pt x="2712245" y="199109"/>
                  </a:ln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 name="TextBox 8"/>
            <p:cNvSpPr txBox="1">
              <a:spLocks noChangeArrowheads="1"/>
            </p:cNvSpPr>
            <p:nvPr/>
          </p:nvSpPr>
          <p:spPr bwMode="auto">
            <a:xfrm flipH="1">
              <a:off x="3472771" y="1740150"/>
              <a:ext cx="994558" cy="632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r>
                <a:rPr lang="zh-CN" altLang="zh-CN" b="1" dirty="0">
                  <a:latin typeface="微软雅黑" pitchFamily="34" charset="-122"/>
                  <a:ea typeface="微软雅黑" pitchFamily="34" charset="-122"/>
                </a:rPr>
                <a:t>点击</a:t>
              </a:r>
              <a:r>
                <a:rPr lang="zh-CN" altLang="zh-CN" b="1" dirty="0" smtClean="0">
                  <a:latin typeface="微软雅黑" pitchFamily="34" charset="-122"/>
                  <a:ea typeface="微软雅黑" pitchFamily="34" charset="-122"/>
                </a:rPr>
                <a:t>添加</a:t>
              </a:r>
              <a:r>
                <a:rPr lang="zh-CN" altLang="en-US" b="1" dirty="0" smtClean="0">
                  <a:latin typeface="微软雅黑" pitchFamily="34" charset="-122"/>
                  <a:ea typeface="微软雅黑" pitchFamily="34" charset="-122"/>
                </a:rPr>
                <a:t>标题</a:t>
              </a:r>
              <a:endParaRPr lang="zh-CN" altLang="zh-CN" b="1" dirty="0">
                <a:latin typeface="微软雅黑" pitchFamily="34" charset="-122"/>
                <a:ea typeface="微软雅黑" pitchFamily="34" charset="-122"/>
              </a:endParaRPr>
            </a:p>
          </p:txBody>
        </p:sp>
        <p:sp>
          <p:nvSpPr>
            <p:cNvPr id="41" name="TextBox 9"/>
            <p:cNvSpPr txBox="1">
              <a:spLocks noChangeArrowheads="1"/>
            </p:cNvSpPr>
            <p:nvPr/>
          </p:nvSpPr>
          <p:spPr bwMode="auto">
            <a:xfrm flipH="1">
              <a:off x="3352917" y="2890800"/>
              <a:ext cx="1432855" cy="558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r>
                <a:rPr lang="zh-CN" altLang="en-US" sz="1200">
                  <a:solidFill>
                    <a:srgbClr val="000000"/>
                  </a:solidFill>
                  <a:latin typeface="微软雅黑" pitchFamily="34" charset="-122"/>
                  <a:ea typeface="微软雅黑" pitchFamily="34" charset="-122"/>
                </a:rPr>
                <a:t>点击添加文本    </a:t>
              </a:r>
              <a:endParaRPr lang="en-US" sz="1200">
                <a:solidFill>
                  <a:srgbClr val="000000"/>
                </a:solidFill>
                <a:latin typeface="微软雅黑" pitchFamily="34" charset="-122"/>
                <a:ea typeface="微软雅黑" pitchFamily="34" charset="-122"/>
              </a:endParaRPr>
            </a:p>
            <a:p>
              <a:pPr eaLnBrk="1" hangingPunct="1"/>
              <a:r>
                <a:rPr lang="zh-CN" altLang="en-US" sz="1200">
                  <a:solidFill>
                    <a:srgbClr val="000000"/>
                  </a:solidFill>
                  <a:latin typeface="微软雅黑" pitchFamily="34" charset="-122"/>
                  <a:ea typeface="微软雅黑" pitchFamily="34" charset="-122"/>
                </a:rPr>
                <a:t>点击添加文本</a:t>
              </a:r>
              <a:endParaRPr lang="en-US" sz="1200">
                <a:solidFill>
                  <a:srgbClr val="000000"/>
                </a:solidFill>
                <a:latin typeface="微软雅黑" pitchFamily="34" charset="-122"/>
                <a:ea typeface="微软雅黑" pitchFamily="34" charset="-122"/>
              </a:endParaRPr>
            </a:p>
          </p:txBody>
        </p:sp>
        <p:sp>
          <p:nvSpPr>
            <p:cNvPr id="42" name="任意多边形 10"/>
            <p:cNvSpPr>
              <a:spLocks/>
            </p:cNvSpPr>
            <p:nvPr/>
          </p:nvSpPr>
          <p:spPr bwMode="auto">
            <a:xfrm>
              <a:off x="1686050" y="594657"/>
              <a:ext cx="1208431" cy="458461"/>
            </a:xfrm>
            <a:custGeom>
              <a:avLst/>
              <a:gdLst>
                <a:gd name="T0" fmla="*/ 1208431 w 2592834"/>
                <a:gd name="T1" fmla="*/ 458461 h 705394"/>
                <a:gd name="T2" fmla="*/ 891847 w 2592834"/>
                <a:gd name="T3" fmla="*/ 0 h 705394"/>
                <a:gd name="T4" fmla="*/ 0 w 2592834"/>
                <a:gd name="T5" fmla="*/ 0 h 705394"/>
                <a:gd name="T6" fmla="*/ 0 60000 65536"/>
                <a:gd name="T7" fmla="*/ 0 60000 65536"/>
                <a:gd name="T8" fmla="*/ 0 60000 65536"/>
              </a:gdLst>
              <a:ahLst/>
              <a:cxnLst>
                <a:cxn ang="T6">
                  <a:pos x="T0" y="T1"/>
                </a:cxn>
                <a:cxn ang="T7">
                  <a:pos x="T2" y="T3"/>
                </a:cxn>
                <a:cxn ang="T8">
                  <a:pos x="T4" y="T5"/>
                </a:cxn>
              </a:cxnLst>
              <a:rect l="0" t="0" r="r" b="b"/>
              <a:pathLst>
                <a:path w="2592834" h="705394">
                  <a:moveTo>
                    <a:pt x="2592834" y="705394"/>
                  </a:moveTo>
                  <a:lnTo>
                    <a:pt x="1913566" y="0"/>
                  </a:lnTo>
                  <a:lnTo>
                    <a:pt x="0" y="0"/>
                  </a:lnTo>
                </a:path>
              </a:pathLst>
            </a:custGeom>
            <a:noFill/>
            <a:ln w="3175" cap="flat" cmpd="sng">
              <a:solidFill>
                <a:srgbClr val="002060"/>
              </a:solidFill>
              <a:round/>
              <a:headEnd type="oval" w="med" len="med"/>
              <a:tailEnd type="oval" w="med" len="me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43" name="TextBox 11"/>
            <p:cNvSpPr txBox="1">
              <a:spLocks noChangeArrowheads="1"/>
            </p:cNvSpPr>
            <p:nvPr/>
          </p:nvSpPr>
          <p:spPr bwMode="auto">
            <a:xfrm flipH="1">
              <a:off x="6264661" y="420096"/>
              <a:ext cx="1741675" cy="556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r>
                <a:rPr lang="zh-CN" altLang="en-US" sz="1200">
                  <a:solidFill>
                    <a:srgbClr val="262626"/>
                  </a:solidFill>
                  <a:latin typeface="微软雅黑" pitchFamily="34" charset="-122"/>
                  <a:ea typeface="微软雅黑" pitchFamily="34" charset="-122"/>
                </a:rPr>
                <a:t>点击添加文本    </a:t>
              </a:r>
              <a:endParaRPr lang="en-US" sz="1200">
                <a:solidFill>
                  <a:srgbClr val="262626"/>
                </a:solidFill>
                <a:latin typeface="微软雅黑" pitchFamily="34" charset="-122"/>
                <a:ea typeface="微软雅黑" pitchFamily="34" charset="-122"/>
              </a:endParaRPr>
            </a:p>
            <a:p>
              <a:pPr eaLnBrk="1" hangingPunct="1"/>
              <a:r>
                <a:rPr lang="zh-CN" altLang="en-US" sz="1200">
                  <a:solidFill>
                    <a:srgbClr val="262626"/>
                  </a:solidFill>
                  <a:latin typeface="微软雅黑" pitchFamily="34" charset="-122"/>
                  <a:ea typeface="微软雅黑" pitchFamily="34" charset="-122"/>
                </a:rPr>
                <a:t>点击添加文本</a:t>
              </a:r>
              <a:endParaRPr lang="en-US" sz="1200">
                <a:solidFill>
                  <a:srgbClr val="262626"/>
                </a:solidFill>
                <a:latin typeface="微软雅黑" pitchFamily="34" charset="-122"/>
                <a:ea typeface="微软雅黑" pitchFamily="34" charset="-122"/>
              </a:endParaRPr>
            </a:p>
          </p:txBody>
        </p:sp>
        <p:sp>
          <p:nvSpPr>
            <p:cNvPr id="44" name="TextBox 11"/>
            <p:cNvSpPr txBox="1">
              <a:spLocks noChangeArrowheads="1"/>
            </p:cNvSpPr>
            <p:nvPr/>
          </p:nvSpPr>
          <p:spPr bwMode="auto">
            <a:xfrm flipH="1">
              <a:off x="0" y="377894"/>
              <a:ext cx="1672622" cy="558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r>
                <a:rPr lang="zh-CN" altLang="en-US" sz="1200" dirty="0">
                  <a:solidFill>
                    <a:srgbClr val="262626"/>
                  </a:solidFill>
                  <a:latin typeface="微软雅黑" pitchFamily="34" charset="-122"/>
                  <a:ea typeface="微软雅黑" pitchFamily="34" charset="-122"/>
                </a:rPr>
                <a:t>点击添加文本    </a:t>
              </a:r>
              <a:endParaRPr lang="en-US" sz="1200" dirty="0">
                <a:solidFill>
                  <a:srgbClr val="262626"/>
                </a:solidFill>
                <a:latin typeface="微软雅黑" pitchFamily="34" charset="-122"/>
                <a:ea typeface="微软雅黑" pitchFamily="34" charset="-122"/>
              </a:endParaRPr>
            </a:p>
            <a:p>
              <a:pPr eaLnBrk="1" hangingPunct="1"/>
              <a:r>
                <a:rPr lang="zh-CN" altLang="en-US" sz="1200" dirty="0">
                  <a:solidFill>
                    <a:srgbClr val="262626"/>
                  </a:solidFill>
                  <a:latin typeface="微软雅黑" pitchFamily="34" charset="-122"/>
                  <a:ea typeface="微软雅黑" pitchFamily="34" charset="-122"/>
                </a:rPr>
                <a:t>点击添加文本</a:t>
              </a:r>
              <a:endParaRPr lang="en-US" sz="1200" dirty="0">
                <a:solidFill>
                  <a:srgbClr val="262626"/>
                </a:solidFill>
                <a:latin typeface="微软雅黑" pitchFamily="34" charset="-122"/>
                <a:ea typeface="微软雅黑" pitchFamily="34" charset="-122"/>
              </a:endParaRPr>
            </a:p>
          </p:txBody>
        </p:sp>
        <p:sp>
          <p:nvSpPr>
            <p:cNvPr id="45" name="TextBox 13"/>
            <p:cNvSpPr txBox="1">
              <a:spLocks noChangeArrowheads="1"/>
            </p:cNvSpPr>
            <p:nvPr/>
          </p:nvSpPr>
          <p:spPr bwMode="auto">
            <a:xfrm flipH="1">
              <a:off x="6264661" y="1053118"/>
              <a:ext cx="1741675" cy="558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r>
                <a:rPr lang="zh-CN" altLang="en-US" sz="1200">
                  <a:solidFill>
                    <a:srgbClr val="262626"/>
                  </a:solidFill>
                  <a:latin typeface="微软雅黑" pitchFamily="34" charset="-122"/>
                  <a:ea typeface="微软雅黑" pitchFamily="34" charset="-122"/>
                </a:rPr>
                <a:t>点击添加文本    </a:t>
              </a:r>
              <a:endParaRPr lang="en-US" sz="1200">
                <a:solidFill>
                  <a:srgbClr val="262626"/>
                </a:solidFill>
                <a:latin typeface="微软雅黑" pitchFamily="34" charset="-122"/>
                <a:ea typeface="微软雅黑" pitchFamily="34" charset="-122"/>
              </a:endParaRPr>
            </a:p>
            <a:p>
              <a:pPr eaLnBrk="1" hangingPunct="1"/>
              <a:r>
                <a:rPr lang="zh-CN" altLang="en-US" sz="1200">
                  <a:solidFill>
                    <a:srgbClr val="262626"/>
                  </a:solidFill>
                  <a:latin typeface="微软雅黑" pitchFamily="34" charset="-122"/>
                  <a:ea typeface="微软雅黑" pitchFamily="34" charset="-122"/>
                </a:rPr>
                <a:t>点击添加文本</a:t>
              </a:r>
              <a:endParaRPr lang="en-US" sz="1200">
                <a:solidFill>
                  <a:srgbClr val="262626"/>
                </a:solidFill>
                <a:latin typeface="微软雅黑" pitchFamily="34" charset="-122"/>
                <a:ea typeface="微软雅黑" pitchFamily="34" charset="-122"/>
              </a:endParaRPr>
            </a:p>
          </p:txBody>
        </p:sp>
        <p:cxnSp>
          <p:nvCxnSpPr>
            <p:cNvPr id="46" name="直接连接符 14"/>
            <p:cNvCxnSpPr>
              <a:cxnSpLocks noChangeShapeType="1"/>
            </p:cNvCxnSpPr>
            <p:nvPr/>
          </p:nvCxnSpPr>
          <p:spPr bwMode="auto">
            <a:xfrm>
              <a:off x="5441777" y="3126745"/>
              <a:ext cx="769175" cy="0"/>
            </a:xfrm>
            <a:prstGeom prst="line">
              <a:avLst/>
            </a:prstGeom>
            <a:noFill/>
            <a:ln w="3175">
              <a:solidFill>
                <a:schemeClr val="tx1"/>
              </a:solidFill>
              <a:round/>
              <a:headEnd type="oval" w="med" len="med"/>
              <a:tailEnd type="oval" w="med" len="med"/>
            </a:ln>
            <a:extLst>
              <a:ext uri="{909E8E84-426E-40DD-AFC4-6F175D3DCCD1}">
                <a14:hiddenFill xmlns:a14="http://schemas.microsoft.com/office/drawing/2010/main">
                  <a:noFill/>
                </a14:hiddenFill>
              </a:ext>
            </a:extLst>
          </p:spPr>
        </p:cxnSp>
        <p:sp>
          <p:nvSpPr>
            <p:cNvPr id="47" name="TextBox 15"/>
            <p:cNvSpPr txBox="1">
              <a:spLocks noChangeArrowheads="1"/>
            </p:cNvSpPr>
            <p:nvPr/>
          </p:nvSpPr>
          <p:spPr bwMode="auto">
            <a:xfrm flipH="1">
              <a:off x="6264661" y="2890800"/>
              <a:ext cx="1567125" cy="558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r>
                <a:rPr lang="zh-CN" altLang="en-US" sz="1200">
                  <a:solidFill>
                    <a:srgbClr val="262626"/>
                  </a:solidFill>
                  <a:latin typeface="微软雅黑" pitchFamily="34" charset="-122"/>
                  <a:ea typeface="微软雅黑" pitchFamily="34" charset="-122"/>
                </a:rPr>
                <a:t>点击添加文本    </a:t>
              </a:r>
              <a:endParaRPr lang="en-US" sz="1200">
                <a:solidFill>
                  <a:srgbClr val="262626"/>
                </a:solidFill>
                <a:latin typeface="微软雅黑" pitchFamily="34" charset="-122"/>
                <a:ea typeface="微软雅黑" pitchFamily="34" charset="-122"/>
              </a:endParaRPr>
            </a:p>
            <a:p>
              <a:pPr eaLnBrk="1" hangingPunct="1"/>
              <a:r>
                <a:rPr lang="zh-CN" altLang="en-US" sz="1200">
                  <a:solidFill>
                    <a:srgbClr val="262626"/>
                  </a:solidFill>
                  <a:latin typeface="微软雅黑" pitchFamily="34" charset="-122"/>
                  <a:ea typeface="微软雅黑" pitchFamily="34" charset="-122"/>
                </a:rPr>
                <a:t>点击添加文本</a:t>
              </a:r>
              <a:endParaRPr lang="en-US" sz="1200">
                <a:solidFill>
                  <a:srgbClr val="262626"/>
                </a:solidFill>
                <a:latin typeface="微软雅黑" pitchFamily="34" charset="-122"/>
                <a:ea typeface="微软雅黑" pitchFamily="34" charset="-122"/>
              </a:endParaRPr>
            </a:p>
          </p:txBody>
        </p:sp>
        <p:sp>
          <p:nvSpPr>
            <p:cNvPr id="48" name="TextBox 60"/>
            <p:cNvSpPr txBox="1">
              <a:spLocks noChangeArrowheads="1"/>
            </p:cNvSpPr>
            <p:nvPr/>
          </p:nvSpPr>
          <p:spPr bwMode="auto">
            <a:xfrm rot="-1912544">
              <a:off x="2101843" y="98723"/>
              <a:ext cx="800318" cy="4090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r>
                <a:rPr lang="en-US" altLang="zh-CN" sz="1600" dirty="0">
                  <a:latin typeface="方正超粗黑简体" pitchFamily="65" charset="-122"/>
                  <a:ea typeface="方正超粗黑简体" pitchFamily="65" charset="-122"/>
                </a:rPr>
                <a:t>35%</a:t>
              </a:r>
              <a:endParaRPr lang="zh-CN" altLang="en-US" sz="1600" dirty="0">
                <a:latin typeface="方正超粗黑简体" pitchFamily="65" charset="-122"/>
                <a:ea typeface="方正超粗黑简体" pitchFamily="65" charset="-122"/>
              </a:endParaRPr>
            </a:p>
          </p:txBody>
        </p:sp>
        <p:sp>
          <p:nvSpPr>
            <p:cNvPr id="49" name="TextBox 61"/>
            <p:cNvSpPr txBox="1">
              <a:spLocks noChangeArrowheads="1"/>
            </p:cNvSpPr>
            <p:nvPr/>
          </p:nvSpPr>
          <p:spPr bwMode="auto">
            <a:xfrm rot="2358327">
              <a:off x="5223844" y="192469"/>
              <a:ext cx="635683" cy="409090"/>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r>
                <a:rPr lang="en-US" altLang="zh-CN" sz="1600" dirty="0">
                  <a:latin typeface="方正超粗黑简体" pitchFamily="65" charset="-122"/>
                  <a:ea typeface="方正超粗黑简体" pitchFamily="65" charset="-122"/>
                </a:rPr>
                <a:t>2%</a:t>
              </a:r>
              <a:endParaRPr lang="zh-CN" altLang="en-US" sz="1600" dirty="0">
                <a:latin typeface="方正超粗黑简体" pitchFamily="65" charset="-122"/>
                <a:ea typeface="方正超粗黑简体" pitchFamily="65" charset="-122"/>
              </a:endParaRPr>
            </a:p>
          </p:txBody>
        </p:sp>
        <p:sp>
          <p:nvSpPr>
            <p:cNvPr id="50" name="TextBox 62"/>
            <p:cNvSpPr txBox="1">
              <a:spLocks noChangeArrowheads="1"/>
            </p:cNvSpPr>
            <p:nvPr/>
          </p:nvSpPr>
          <p:spPr bwMode="auto">
            <a:xfrm rot="3270647">
              <a:off x="5630670" y="683096"/>
              <a:ext cx="635718" cy="4090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r>
                <a:rPr lang="en-US" altLang="zh-CN" sz="1600">
                  <a:latin typeface="方正超粗黑简体" pitchFamily="65" charset="-122"/>
                  <a:ea typeface="方正超粗黑简体" pitchFamily="65" charset="-122"/>
                </a:rPr>
                <a:t>8%</a:t>
              </a:r>
              <a:endParaRPr lang="zh-CN" altLang="en-US" sz="1600">
                <a:latin typeface="方正超粗黑简体" pitchFamily="65" charset="-122"/>
                <a:ea typeface="方正超粗黑简体" pitchFamily="65" charset="-122"/>
              </a:endParaRPr>
            </a:p>
          </p:txBody>
        </p:sp>
        <p:sp>
          <p:nvSpPr>
            <p:cNvPr id="51" name="TextBox 63"/>
            <p:cNvSpPr txBox="1">
              <a:spLocks noChangeArrowheads="1"/>
            </p:cNvSpPr>
            <p:nvPr/>
          </p:nvSpPr>
          <p:spPr bwMode="auto">
            <a:xfrm rot="6017122">
              <a:off x="5938604" y="2419443"/>
              <a:ext cx="800361" cy="4090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r>
                <a:rPr lang="en-US" altLang="zh-CN" sz="1600">
                  <a:latin typeface="方正超粗黑简体" pitchFamily="65" charset="-122"/>
                  <a:ea typeface="方正超粗黑简体" pitchFamily="65" charset="-122"/>
                </a:rPr>
                <a:t>18%</a:t>
              </a:r>
              <a:endParaRPr lang="zh-CN" altLang="en-US" sz="1600">
                <a:latin typeface="方正超粗黑简体" pitchFamily="65" charset="-122"/>
                <a:ea typeface="方正超粗黑简体" pitchFamily="65" charset="-122"/>
              </a:endParaRPr>
            </a:p>
          </p:txBody>
        </p:sp>
        <p:pic>
          <p:nvPicPr>
            <p:cNvPr id="5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76200" y="2487482"/>
              <a:ext cx="1971000" cy="1194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 name="空心弧 21"/>
            <p:cNvSpPr>
              <a:spLocks/>
            </p:cNvSpPr>
            <p:nvPr/>
          </p:nvSpPr>
          <p:spPr bwMode="auto">
            <a:xfrm rot="2067484">
              <a:off x="1745512" y="32610"/>
              <a:ext cx="4427078" cy="4427317"/>
            </a:xfrm>
            <a:custGeom>
              <a:avLst/>
              <a:gdLst>
                <a:gd name="T0" fmla="*/ 2780637 w 4427078"/>
                <a:gd name="T1" fmla="*/ 73881 h 4427317"/>
                <a:gd name="T2" fmla="*/ 3374270 w 4427078"/>
                <a:gd name="T3" fmla="*/ 328760 h 4427317"/>
                <a:gd name="T4" fmla="*/ 3254510 w 4427078"/>
                <a:gd name="T5" fmla="*/ 523236 h 4427317"/>
                <a:gd name="T6" fmla="*/ 2722127 w 4427078"/>
                <a:gd name="T7" fmla="*/ 294652 h 4427317"/>
                <a:gd name="T8" fmla="*/ 2780637 w 4427078"/>
                <a:gd name="T9" fmla="*/ 73881 h 44273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427078" h="4427317">
                  <a:moveTo>
                    <a:pt x="2780637" y="73881"/>
                  </a:moveTo>
                  <a:cubicBezTo>
                    <a:pt x="2989914" y="129351"/>
                    <a:pt x="3189921" y="215225"/>
                    <a:pt x="3374270" y="328760"/>
                  </a:cubicBezTo>
                  <a:lnTo>
                    <a:pt x="3254510" y="523236"/>
                  </a:lnTo>
                  <a:cubicBezTo>
                    <a:pt x="3089182" y="421414"/>
                    <a:pt x="2909811" y="344399"/>
                    <a:pt x="2722127" y="294652"/>
                  </a:cubicBezTo>
                  <a:lnTo>
                    <a:pt x="2780637" y="73881"/>
                  </a:ln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4" name="空心弧 22"/>
            <p:cNvSpPr>
              <a:spLocks/>
            </p:cNvSpPr>
            <p:nvPr/>
          </p:nvSpPr>
          <p:spPr bwMode="auto">
            <a:xfrm rot="2003443">
              <a:off x="2081188" y="400913"/>
              <a:ext cx="3744218" cy="3744421"/>
            </a:xfrm>
            <a:custGeom>
              <a:avLst/>
              <a:gdLst>
                <a:gd name="T0" fmla="*/ 2355040 w 3744218"/>
                <a:gd name="T1" fmla="*/ 63364 h 3744421"/>
                <a:gd name="T2" fmla="*/ 2834523 w 3744218"/>
                <a:gd name="T3" fmla="*/ 266336 h 3744421"/>
                <a:gd name="T4" fmla="*/ 2265066 w 3744218"/>
                <a:gd name="T5" fmla="*/ 1216526 h 3744421"/>
                <a:gd name="T6" fmla="*/ 2069294 w 3744218"/>
                <a:gd name="T7" fmla="*/ 1133640 h 3744421"/>
                <a:gd name="T8" fmla="*/ 2355040 w 3744218"/>
                <a:gd name="T9" fmla="*/ 63364 h 374442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44218" h="3744421">
                  <a:moveTo>
                    <a:pt x="2355040" y="63364"/>
                  </a:moveTo>
                  <a:cubicBezTo>
                    <a:pt x="2523541" y="108356"/>
                    <a:pt x="2684929" y="176674"/>
                    <a:pt x="2834523" y="266336"/>
                  </a:cubicBezTo>
                  <a:lnTo>
                    <a:pt x="2265066" y="1216526"/>
                  </a:lnTo>
                  <a:cubicBezTo>
                    <a:pt x="2203988" y="1179912"/>
                    <a:pt x="2138093" y="1152013"/>
                    <a:pt x="2069294" y="1133640"/>
                  </a:cubicBezTo>
                  <a:lnTo>
                    <a:pt x="2355040" y="63364"/>
                  </a:ln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5" name="空心弧 23"/>
            <p:cNvSpPr>
              <a:spLocks/>
            </p:cNvSpPr>
            <p:nvPr/>
          </p:nvSpPr>
          <p:spPr bwMode="auto">
            <a:xfrm rot="774438">
              <a:off x="1735922" y="0"/>
              <a:ext cx="4428996" cy="4427317"/>
            </a:xfrm>
            <a:custGeom>
              <a:avLst/>
              <a:gdLst>
                <a:gd name="T0" fmla="*/ 3144134 w 4428996"/>
                <a:gd name="T1" fmla="*/ 204501 h 4427317"/>
                <a:gd name="T2" fmla="*/ 3375367 w 4428996"/>
                <a:gd name="T3" fmla="*/ 328536 h 4427317"/>
                <a:gd name="T4" fmla="*/ 3255601 w 4428996"/>
                <a:gd name="T5" fmla="*/ 523022 h 4427317"/>
                <a:gd name="T6" fmla="*/ 3048221 w 4428996"/>
                <a:gd name="T7" fmla="*/ 411791 h 4427317"/>
                <a:gd name="T8" fmla="*/ 3144134 w 4428996"/>
                <a:gd name="T9" fmla="*/ 204501 h 44273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428996" h="4427317">
                  <a:moveTo>
                    <a:pt x="3144134" y="204501"/>
                  </a:moveTo>
                  <a:cubicBezTo>
                    <a:pt x="3223597" y="241240"/>
                    <a:pt x="3300810" y="282658"/>
                    <a:pt x="3375367" y="328536"/>
                  </a:cubicBezTo>
                  <a:lnTo>
                    <a:pt x="3255601" y="523022"/>
                  </a:lnTo>
                  <a:cubicBezTo>
                    <a:pt x="3188735" y="481880"/>
                    <a:pt x="3119486" y="444738"/>
                    <a:pt x="3048221" y="411791"/>
                  </a:cubicBezTo>
                  <a:lnTo>
                    <a:pt x="3144134" y="204501"/>
                  </a:ln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6" name="任意多边形 24"/>
            <p:cNvSpPr>
              <a:spLocks/>
            </p:cNvSpPr>
            <p:nvPr/>
          </p:nvSpPr>
          <p:spPr bwMode="auto">
            <a:xfrm>
              <a:off x="4996768" y="621512"/>
              <a:ext cx="1281321" cy="391323"/>
            </a:xfrm>
            <a:custGeom>
              <a:avLst/>
              <a:gdLst>
                <a:gd name="T0" fmla="*/ 0 w 1281975"/>
                <a:gd name="T1" fmla="*/ 391323 h 391886"/>
                <a:gd name="T2" fmla="*/ 313349 w 1281975"/>
                <a:gd name="T3" fmla="*/ 0 h 391886"/>
                <a:gd name="T4" fmla="*/ 1281321 w 1281975"/>
                <a:gd name="T5" fmla="*/ 0 h 391886"/>
                <a:gd name="T6" fmla="*/ 0 60000 65536"/>
                <a:gd name="T7" fmla="*/ 0 60000 65536"/>
                <a:gd name="T8" fmla="*/ 0 60000 65536"/>
              </a:gdLst>
              <a:ahLst/>
              <a:cxnLst>
                <a:cxn ang="T6">
                  <a:pos x="T0" y="T1"/>
                </a:cxn>
                <a:cxn ang="T7">
                  <a:pos x="T2" y="T3"/>
                </a:cxn>
                <a:cxn ang="T8">
                  <a:pos x="T4" y="T5"/>
                </a:cxn>
              </a:cxnLst>
              <a:rect l="0" t="0" r="r" b="b"/>
              <a:pathLst>
                <a:path w="1281975" h="391886">
                  <a:moveTo>
                    <a:pt x="0" y="391886"/>
                  </a:moveTo>
                  <a:lnTo>
                    <a:pt x="313509" y="0"/>
                  </a:lnTo>
                  <a:lnTo>
                    <a:pt x="1281975" y="0"/>
                  </a:lnTo>
                </a:path>
              </a:pathLst>
            </a:custGeom>
            <a:noFill/>
            <a:ln w="3175" cap="flat" cmpd="sng">
              <a:solidFill>
                <a:schemeClr val="tx1"/>
              </a:solidFill>
              <a:round/>
              <a:headEnd type="oval" w="med" len="med"/>
              <a:tailEnd type="oval" w="med" len="me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57" name="任意多边形 25"/>
            <p:cNvSpPr>
              <a:spLocks/>
            </p:cNvSpPr>
            <p:nvPr/>
          </p:nvSpPr>
          <p:spPr bwMode="auto">
            <a:xfrm>
              <a:off x="5453286" y="1262207"/>
              <a:ext cx="834392" cy="103585"/>
            </a:xfrm>
            <a:custGeom>
              <a:avLst/>
              <a:gdLst>
                <a:gd name="T0" fmla="*/ 0 w 834390"/>
                <a:gd name="T1" fmla="*/ 103585 h 104503"/>
                <a:gd name="T2" fmla="*/ 274321 w 834390"/>
                <a:gd name="T3" fmla="*/ 0 h 104503"/>
                <a:gd name="T4" fmla="*/ 834392 w 834390"/>
                <a:gd name="T5" fmla="*/ 0 h 104503"/>
                <a:gd name="T6" fmla="*/ 0 60000 65536"/>
                <a:gd name="T7" fmla="*/ 0 60000 65536"/>
                <a:gd name="T8" fmla="*/ 0 60000 65536"/>
              </a:gdLst>
              <a:ahLst/>
              <a:cxnLst>
                <a:cxn ang="T6">
                  <a:pos x="T0" y="T1"/>
                </a:cxn>
                <a:cxn ang="T7">
                  <a:pos x="T2" y="T3"/>
                </a:cxn>
                <a:cxn ang="T8">
                  <a:pos x="T4" y="T5"/>
                </a:cxn>
              </a:cxnLst>
              <a:rect l="0" t="0" r="r" b="b"/>
              <a:pathLst>
                <a:path w="834390" h="104503">
                  <a:moveTo>
                    <a:pt x="0" y="104503"/>
                  </a:moveTo>
                  <a:lnTo>
                    <a:pt x="274320" y="0"/>
                  </a:lnTo>
                  <a:lnTo>
                    <a:pt x="834390" y="0"/>
                  </a:lnTo>
                </a:path>
              </a:pathLst>
            </a:custGeom>
            <a:noFill/>
            <a:ln w="3175" cap="flat" cmpd="sng">
              <a:solidFill>
                <a:schemeClr val="tx1"/>
              </a:solidFill>
              <a:round/>
              <a:headEnd type="oval" w="med" len="med"/>
              <a:tailEnd type="oval" w="med" len="me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grpSp>
      <p:grpSp>
        <p:nvGrpSpPr>
          <p:cNvPr id="60" name="组合 26"/>
          <p:cNvGrpSpPr>
            <a:grpSpLocks/>
          </p:cNvGrpSpPr>
          <p:nvPr/>
        </p:nvGrpSpPr>
        <p:grpSpPr bwMode="auto">
          <a:xfrm>
            <a:off x="971550" y="730250"/>
            <a:ext cx="7348538" cy="613694"/>
            <a:chOff x="0" y="0"/>
            <a:chExt cx="7348934" cy="612769"/>
          </a:xfrm>
        </p:grpSpPr>
        <p:sp>
          <p:nvSpPr>
            <p:cNvPr id="61" name="矩形 27"/>
            <p:cNvSpPr>
              <a:spLocks noChangeArrowheads="1"/>
            </p:cNvSpPr>
            <p:nvPr/>
          </p:nvSpPr>
          <p:spPr bwMode="auto">
            <a:xfrm>
              <a:off x="76204" y="0"/>
              <a:ext cx="7272730" cy="612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50000"/>
                </a:lnSpc>
              </a:pPr>
              <a:r>
                <a:rPr lang="zh-CN" altLang="en-US" sz="1200" dirty="0">
                  <a:solidFill>
                    <a:schemeClr val="tx1">
                      <a:lumMod val="85000"/>
                      <a:lumOff val="15000"/>
                    </a:schemeClr>
                  </a:solidFill>
                  <a:latin typeface="+mn-ea"/>
                </a:rPr>
                <a:t>单击此处添加文本单击此处添加文本 单击此处添加文本单击此处添加文本单击此处添加文本单击此处添加文本单击此处添加文本单击此处添加文本</a:t>
              </a:r>
              <a:endParaRPr lang="en-US" altLang="zh-CN" sz="1200" dirty="0">
                <a:solidFill>
                  <a:schemeClr val="tx1">
                    <a:lumMod val="85000"/>
                    <a:lumOff val="15000"/>
                  </a:schemeClr>
                </a:solidFill>
                <a:latin typeface="+mn-ea"/>
              </a:endParaRPr>
            </a:p>
          </p:txBody>
        </p:sp>
        <p:sp>
          <p:nvSpPr>
            <p:cNvPr id="62" name="矩形 33"/>
            <p:cNvSpPr>
              <a:spLocks noChangeArrowheads="1"/>
            </p:cNvSpPr>
            <p:nvPr/>
          </p:nvSpPr>
          <p:spPr bwMode="auto">
            <a:xfrm>
              <a:off x="0" y="104617"/>
              <a:ext cx="71442" cy="71330"/>
            </a:xfrm>
            <a:prstGeom prst="rect">
              <a:avLst/>
            </a:pr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solidFill>
                  <a:srgbClr val="000000"/>
                </a:solidFill>
              </a:endParaRPr>
            </a:p>
          </p:txBody>
        </p:sp>
      </p:grpSp>
    </p:spTree>
    <p:extLst>
      <p:ext uri="{BB962C8B-B14F-4D97-AF65-F5344CB8AC3E}">
        <p14:creationId xmlns:p14="http://schemas.microsoft.com/office/powerpoint/2010/main" val="3470033931"/>
      </p:ext>
    </p:extLst>
  </p:cSld>
  <p:clrMapOvr>
    <a:masterClrMapping/>
  </p:clrMapOvr>
  <mc:AlternateContent xmlns:mc="http://schemas.openxmlformats.org/markup-compatibility/2006" xmlns:p14="http://schemas.microsoft.com/office/powerpoint/2010/main">
    <mc:Choice Requires="p14">
      <p:transition spd="slow" p14:dur="1200" advTm="0">
        <p14:flip dir="r"/>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left)">
                                      <p:cBhvr>
                                        <p:cTn id="7" dur="500"/>
                                        <p:tgtEl>
                                          <p:spTgt spid="32"/>
                                        </p:tgtEl>
                                      </p:cBhvr>
                                    </p:animEffect>
                                  </p:childTnLst>
                                </p:cTn>
                              </p:par>
                              <p:par>
                                <p:cTn id="8" presetID="2" presetClass="entr" presetSubtype="8" fill="hold" nodeType="withEffect">
                                  <p:stCondLst>
                                    <p:cond delay="0"/>
                                  </p:stCondLst>
                                  <p:childTnLst>
                                    <p:set>
                                      <p:cBhvr>
                                        <p:cTn id="9" dur="1" fill="hold">
                                          <p:stCondLst>
                                            <p:cond delay="0"/>
                                          </p:stCondLst>
                                        </p:cTn>
                                        <p:tgtEl>
                                          <p:spTgt spid="60"/>
                                        </p:tgtEl>
                                        <p:attrNameLst>
                                          <p:attrName>style.visibility</p:attrName>
                                        </p:attrNameLst>
                                      </p:cBhvr>
                                      <p:to>
                                        <p:strVal val="visible"/>
                                      </p:to>
                                    </p:set>
                                    <p:anim calcmode="lin" valueType="num">
                                      <p:cBhvr additive="base">
                                        <p:cTn id="10" dur="500" fill="hold"/>
                                        <p:tgtEl>
                                          <p:spTgt spid="60"/>
                                        </p:tgtEl>
                                        <p:attrNameLst>
                                          <p:attrName>ppt_x</p:attrName>
                                        </p:attrNameLst>
                                      </p:cBhvr>
                                      <p:tavLst>
                                        <p:tav tm="0">
                                          <p:val>
                                            <p:strVal val="0-#ppt_w/2"/>
                                          </p:val>
                                        </p:tav>
                                        <p:tav tm="100000">
                                          <p:val>
                                            <p:strVal val="#ppt_x"/>
                                          </p:val>
                                        </p:tav>
                                      </p:tavLst>
                                    </p:anim>
                                    <p:anim calcmode="lin" valueType="num">
                                      <p:cBhvr additive="base">
                                        <p:cTn id="11" dur="500" fill="hold"/>
                                        <p:tgtEl>
                                          <p:spTgt spid="60"/>
                                        </p:tgtEl>
                                        <p:attrNameLst>
                                          <p:attrName>ppt_y</p:attrName>
                                        </p:attrNameLst>
                                      </p:cBhvr>
                                      <p:tavLst>
                                        <p:tav tm="0">
                                          <p:val>
                                            <p:strVal val="#ppt_y"/>
                                          </p:val>
                                        </p:tav>
                                        <p:tav tm="100000">
                                          <p:val>
                                            <p:strVal val="#ppt_y"/>
                                          </p:val>
                                        </p:tav>
                                      </p:tavLst>
                                    </p:anim>
                                  </p:childTnLst>
                                </p:cTn>
                              </p:par>
                              <p:par>
                                <p:cTn id="12" presetID="42" presetClass="entr" presetSubtype="0" fill="hold" nodeType="withEffect">
                                  <p:stCondLst>
                                    <p:cond delay="400"/>
                                  </p:stCondLst>
                                  <p:childTnLst>
                                    <p:set>
                                      <p:cBhvr>
                                        <p:cTn id="13" dur="1" fill="hold">
                                          <p:stCondLst>
                                            <p:cond delay="0"/>
                                          </p:stCondLst>
                                        </p:cTn>
                                        <p:tgtEl>
                                          <p:spTgt spid="33"/>
                                        </p:tgtEl>
                                        <p:attrNameLst>
                                          <p:attrName>style.visibility</p:attrName>
                                        </p:attrNameLst>
                                      </p:cBhvr>
                                      <p:to>
                                        <p:strVal val="visible"/>
                                      </p:to>
                                    </p:set>
                                    <p:animEffect transition="in" filter="fade">
                                      <p:cBhvr>
                                        <p:cTn id="14" dur="600"/>
                                        <p:tgtEl>
                                          <p:spTgt spid="33"/>
                                        </p:tgtEl>
                                      </p:cBhvr>
                                    </p:animEffect>
                                    <p:anim calcmode="lin" valueType="num">
                                      <p:cBhvr>
                                        <p:cTn id="15" dur="600" fill="hold"/>
                                        <p:tgtEl>
                                          <p:spTgt spid="33"/>
                                        </p:tgtEl>
                                        <p:attrNameLst>
                                          <p:attrName>ppt_x</p:attrName>
                                        </p:attrNameLst>
                                      </p:cBhvr>
                                      <p:tavLst>
                                        <p:tav tm="0">
                                          <p:val>
                                            <p:strVal val="#ppt_x"/>
                                          </p:val>
                                        </p:tav>
                                        <p:tav tm="100000">
                                          <p:val>
                                            <p:strVal val="#ppt_x"/>
                                          </p:val>
                                        </p:tav>
                                      </p:tavLst>
                                    </p:anim>
                                    <p:anim calcmode="lin" valueType="num">
                                      <p:cBhvr>
                                        <p:cTn id="16" dur="600" fill="hold"/>
                                        <p:tgtEl>
                                          <p:spTgt spid="3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4" name="矩形 3"/>
          <p:cNvSpPr/>
          <p:nvPr/>
        </p:nvSpPr>
        <p:spPr>
          <a:xfrm>
            <a:off x="0" y="2583367"/>
            <a:ext cx="1980000" cy="90000"/>
          </a:xfrm>
          <a:prstGeom prst="rect">
            <a:avLst/>
          </a:prstGeom>
          <a:solidFill>
            <a:srgbClr val="FF33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5" name="六边形 4"/>
          <p:cNvSpPr/>
          <p:nvPr/>
        </p:nvSpPr>
        <p:spPr>
          <a:xfrm>
            <a:off x="2051720" y="1936532"/>
            <a:ext cx="1584176" cy="1365670"/>
          </a:xfrm>
          <a:prstGeom prst="hexagon">
            <a:avLst/>
          </a:prstGeom>
          <a:solidFill>
            <a:srgbClr val="FF339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6000" b="1" dirty="0" smtClean="0">
                <a:solidFill>
                  <a:schemeClr val="bg1"/>
                </a:solidFill>
              </a:rPr>
              <a:t>04</a:t>
            </a:r>
            <a:endParaRPr lang="zh-CN" altLang="en-US" sz="6000" b="1" dirty="0">
              <a:solidFill>
                <a:schemeClr val="bg1"/>
              </a:solidFill>
            </a:endParaRPr>
          </a:p>
        </p:txBody>
      </p:sp>
      <p:sp>
        <p:nvSpPr>
          <p:cNvPr id="7" name="矩形 6"/>
          <p:cNvSpPr/>
          <p:nvPr/>
        </p:nvSpPr>
        <p:spPr>
          <a:xfrm>
            <a:off x="3779912" y="2583367"/>
            <a:ext cx="5364088" cy="90000"/>
          </a:xfrm>
          <a:prstGeom prst="rect">
            <a:avLst/>
          </a:prstGeom>
          <a:solidFill>
            <a:srgbClr val="FF33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6" name="TextBox 5"/>
          <p:cNvSpPr txBox="1"/>
          <p:nvPr/>
        </p:nvSpPr>
        <p:spPr>
          <a:xfrm>
            <a:off x="3740030" y="1779662"/>
            <a:ext cx="4288353" cy="707886"/>
          </a:xfrm>
          <a:prstGeom prst="rect">
            <a:avLst/>
          </a:prstGeom>
          <a:noFill/>
        </p:spPr>
        <p:txBody>
          <a:bodyPr wrap="none" rtlCol="0">
            <a:spAutoFit/>
          </a:bodyPr>
          <a:lstStyle/>
          <a:p>
            <a:r>
              <a:rPr lang="zh-CN" altLang="en-US" sz="4000" b="1" dirty="0" smtClean="0">
                <a:solidFill>
                  <a:schemeClr val="bg1"/>
                </a:solidFill>
                <a:latin typeface="微软雅黑" pitchFamily="34" charset="-122"/>
                <a:ea typeface="微软雅黑" pitchFamily="34" charset="-122"/>
              </a:rPr>
              <a:t>点击添加文字标题</a:t>
            </a:r>
            <a:endParaRPr lang="zh-CN" altLang="en-US" sz="4000" b="1" dirty="0">
              <a:solidFill>
                <a:schemeClr val="bg1"/>
              </a:solidFill>
              <a:latin typeface="微软雅黑" pitchFamily="34" charset="-122"/>
              <a:ea typeface="微软雅黑" pitchFamily="34" charset="-122"/>
            </a:endParaRPr>
          </a:p>
        </p:txBody>
      </p:sp>
      <p:sp>
        <p:nvSpPr>
          <p:cNvPr id="9" name="TextBox 8"/>
          <p:cNvSpPr txBox="1"/>
          <p:nvPr/>
        </p:nvSpPr>
        <p:spPr>
          <a:xfrm>
            <a:off x="3744569" y="2787774"/>
            <a:ext cx="1903085" cy="307777"/>
          </a:xfrm>
          <a:prstGeom prst="rect">
            <a:avLst/>
          </a:prstGeom>
          <a:noFill/>
        </p:spPr>
        <p:txBody>
          <a:bodyPr wrap="none" rtlCol="0">
            <a:spAutoFit/>
          </a:bodyPr>
          <a:lstStyle/>
          <a:p>
            <a:pPr marL="457200" indent="-457200">
              <a:buFont typeface="Wingdings" pitchFamily="2" charset="2"/>
              <a:buChar char="Ø"/>
            </a:pPr>
            <a:r>
              <a:rPr lang="zh-CN" altLang="en-US" dirty="0" smtClean="0">
                <a:solidFill>
                  <a:schemeClr val="bg1"/>
                </a:solidFill>
                <a:latin typeface="微软雅黑" pitchFamily="34" charset="-122"/>
                <a:ea typeface="微软雅黑" pitchFamily="34" charset="-122"/>
              </a:rPr>
              <a:t>请在此输入内容</a:t>
            </a:r>
            <a:endParaRPr lang="zh-CN" altLang="en-US" dirty="0">
              <a:solidFill>
                <a:schemeClr val="bg1"/>
              </a:solidFill>
              <a:latin typeface="微软雅黑" pitchFamily="34" charset="-122"/>
              <a:ea typeface="微软雅黑" pitchFamily="34" charset="-122"/>
            </a:endParaRPr>
          </a:p>
        </p:txBody>
      </p:sp>
      <p:sp>
        <p:nvSpPr>
          <p:cNvPr id="10" name="TextBox 9"/>
          <p:cNvSpPr txBox="1"/>
          <p:nvPr/>
        </p:nvSpPr>
        <p:spPr>
          <a:xfrm>
            <a:off x="5981575" y="2787774"/>
            <a:ext cx="1903085" cy="307777"/>
          </a:xfrm>
          <a:prstGeom prst="rect">
            <a:avLst/>
          </a:prstGeom>
          <a:noFill/>
        </p:spPr>
        <p:txBody>
          <a:bodyPr wrap="none" rtlCol="0">
            <a:spAutoFit/>
          </a:bodyPr>
          <a:lstStyle/>
          <a:p>
            <a:pPr marL="457200" indent="-457200">
              <a:buFont typeface="Wingdings" pitchFamily="2" charset="2"/>
              <a:buChar char="Ø"/>
            </a:pPr>
            <a:r>
              <a:rPr lang="zh-CN" altLang="en-US" dirty="0" smtClean="0">
                <a:solidFill>
                  <a:schemeClr val="bg1"/>
                </a:solidFill>
                <a:latin typeface="微软雅黑" pitchFamily="34" charset="-122"/>
                <a:ea typeface="微软雅黑" pitchFamily="34" charset="-122"/>
              </a:rPr>
              <a:t>请在此输入内容</a:t>
            </a:r>
            <a:endParaRPr lang="zh-CN" altLang="en-US" dirty="0">
              <a:solidFill>
                <a:schemeClr val="bg1"/>
              </a:solidFill>
              <a:latin typeface="微软雅黑" pitchFamily="34" charset="-122"/>
              <a:ea typeface="微软雅黑" pitchFamily="34" charset="-122"/>
            </a:endParaRPr>
          </a:p>
        </p:txBody>
      </p:sp>
      <p:sp>
        <p:nvSpPr>
          <p:cNvPr id="11" name="TextBox 10"/>
          <p:cNvSpPr txBox="1"/>
          <p:nvPr/>
        </p:nvSpPr>
        <p:spPr>
          <a:xfrm>
            <a:off x="3744569" y="3210530"/>
            <a:ext cx="1903085" cy="307777"/>
          </a:xfrm>
          <a:prstGeom prst="rect">
            <a:avLst/>
          </a:prstGeom>
          <a:noFill/>
        </p:spPr>
        <p:txBody>
          <a:bodyPr wrap="none" rtlCol="0">
            <a:spAutoFit/>
          </a:bodyPr>
          <a:lstStyle/>
          <a:p>
            <a:pPr marL="457200" indent="-457200">
              <a:buFont typeface="Wingdings" pitchFamily="2" charset="2"/>
              <a:buChar char="Ø"/>
            </a:pPr>
            <a:r>
              <a:rPr lang="zh-CN" altLang="en-US" dirty="0" smtClean="0">
                <a:solidFill>
                  <a:schemeClr val="bg1"/>
                </a:solidFill>
                <a:latin typeface="微软雅黑" pitchFamily="34" charset="-122"/>
                <a:ea typeface="微软雅黑" pitchFamily="34" charset="-122"/>
              </a:rPr>
              <a:t>请在此输入内容</a:t>
            </a:r>
            <a:endParaRPr lang="zh-CN" altLang="en-US" dirty="0">
              <a:solidFill>
                <a:schemeClr val="bg1"/>
              </a:solidFill>
              <a:latin typeface="微软雅黑" pitchFamily="34" charset="-122"/>
              <a:ea typeface="微软雅黑" pitchFamily="34" charset="-122"/>
            </a:endParaRPr>
          </a:p>
        </p:txBody>
      </p:sp>
      <p:sp>
        <p:nvSpPr>
          <p:cNvPr id="12" name="TextBox 11"/>
          <p:cNvSpPr txBox="1"/>
          <p:nvPr/>
        </p:nvSpPr>
        <p:spPr>
          <a:xfrm>
            <a:off x="5981575" y="3210530"/>
            <a:ext cx="1903085" cy="307777"/>
          </a:xfrm>
          <a:prstGeom prst="rect">
            <a:avLst/>
          </a:prstGeom>
          <a:noFill/>
        </p:spPr>
        <p:txBody>
          <a:bodyPr wrap="none" rtlCol="0">
            <a:spAutoFit/>
          </a:bodyPr>
          <a:lstStyle/>
          <a:p>
            <a:pPr marL="457200" indent="-457200">
              <a:buFont typeface="Wingdings" pitchFamily="2" charset="2"/>
              <a:buChar char="Ø"/>
            </a:pPr>
            <a:r>
              <a:rPr lang="zh-CN" altLang="en-US" dirty="0" smtClean="0">
                <a:solidFill>
                  <a:schemeClr val="bg1"/>
                </a:solidFill>
                <a:latin typeface="微软雅黑" pitchFamily="34" charset="-122"/>
                <a:ea typeface="微软雅黑" pitchFamily="34" charset="-122"/>
              </a:rPr>
              <a:t>请在此输入内容</a:t>
            </a:r>
            <a:endParaRPr lang="zh-CN" altLang="en-US"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984084717"/>
      </p:ext>
    </p:extLst>
  </p:cSld>
  <p:clrMapOvr>
    <a:masterClrMapping/>
  </p:clrMapOvr>
  <mc:AlternateContent xmlns:mc="http://schemas.openxmlformats.org/markup-compatibility/2006" xmlns:p14="http://schemas.microsoft.com/office/powerpoint/2010/main">
    <mc:Choice Requires="p14">
      <p:transition spd="slow" p14:dur="900" advTm="0">
        <p14:warp/>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left)">
                                      <p:cBhvr>
                                        <p:cTn id="13" dur="500"/>
                                        <p:tgtEl>
                                          <p:spTgt spid="7"/>
                                        </p:tgtEl>
                                      </p:cBhvr>
                                    </p:animEffect>
                                  </p:childTnLst>
                                </p:cTn>
                              </p:par>
                              <p:par>
                                <p:cTn id="14" presetID="22" presetClass="entr" presetSubtype="2" fill="hold" grpId="0"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wipe(right)">
                                      <p:cBhvr>
                                        <p:cTn id="16" dur="500"/>
                                        <p:tgtEl>
                                          <p:spTgt spid="4"/>
                                        </p:tgtEl>
                                      </p:cBhvr>
                                    </p:animEffect>
                                  </p:childTnLst>
                                </p:cTn>
                              </p:par>
                            </p:childTnLst>
                          </p:cTn>
                        </p:par>
                        <p:par>
                          <p:cTn id="17" fill="hold">
                            <p:stCondLst>
                              <p:cond delay="1000"/>
                            </p:stCondLst>
                            <p:childTnLst>
                              <p:par>
                                <p:cTn id="18" presetID="56" presetClass="entr" presetSubtype="0" fill="hold" grpId="0" nodeType="afterEffect">
                                  <p:stCondLst>
                                    <p:cond delay="0"/>
                                  </p:stCondLst>
                                  <p:iterate type="lt">
                                    <p:tmPct val="10000"/>
                                  </p:iterate>
                                  <p:childTnLst>
                                    <p:set>
                                      <p:cBhvr>
                                        <p:cTn id="19" dur="1" fill="hold">
                                          <p:stCondLst>
                                            <p:cond delay="0"/>
                                          </p:stCondLst>
                                        </p:cTn>
                                        <p:tgtEl>
                                          <p:spTgt spid="6"/>
                                        </p:tgtEl>
                                        <p:attrNameLst>
                                          <p:attrName>style.visibility</p:attrName>
                                        </p:attrNameLst>
                                      </p:cBhvr>
                                      <p:to>
                                        <p:strVal val="visible"/>
                                      </p:to>
                                    </p:set>
                                    <p:anim by="(-#ppt_w*2)" calcmode="lin" valueType="num">
                                      <p:cBhvr rctx="PPT">
                                        <p:cTn id="20" dur="500" autoRev="1" fill="hold">
                                          <p:stCondLst>
                                            <p:cond delay="0"/>
                                          </p:stCondLst>
                                        </p:cTn>
                                        <p:tgtEl>
                                          <p:spTgt spid="6"/>
                                        </p:tgtEl>
                                        <p:attrNameLst>
                                          <p:attrName>ppt_w</p:attrName>
                                        </p:attrNameLst>
                                      </p:cBhvr>
                                    </p:anim>
                                    <p:anim by="(#ppt_w*0.50)" calcmode="lin" valueType="num">
                                      <p:cBhvr>
                                        <p:cTn id="21" dur="500" decel="50000" autoRev="1" fill="hold">
                                          <p:stCondLst>
                                            <p:cond delay="0"/>
                                          </p:stCondLst>
                                        </p:cTn>
                                        <p:tgtEl>
                                          <p:spTgt spid="6"/>
                                        </p:tgtEl>
                                        <p:attrNameLst>
                                          <p:attrName>ppt_x</p:attrName>
                                        </p:attrNameLst>
                                      </p:cBhvr>
                                    </p:anim>
                                    <p:anim from="(-#ppt_h/2)" to="(#ppt_y)" calcmode="lin" valueType="num">
                                      <p:cBhvr>
                                        <p:cTn id="22" dur="1000" fill="hold">
                                          <p:stCondLst>
                                            <p:cond delay="0"/>
                                          </p:stCondLst>
                                        </p:cTn>
                                        <p:tgtEl>
                                          <p:spTgt spid="6"/>
                                        </p:tgtEl>
                                        <p:attrNameLst>
                                          <p:attrName>ppt_y</p:attrName>
                                        </p:attrNameLst>
                                      </p:cBhvr>
                                    </p:anim>
                                    <p:animRot by="21600000">
                                      <p:cBhvr>
                                        <p:cTn id="23" dur="1000" fill="hold">
                                          <p:stCondLst>
                                            <p:cond delay="0"/>
                                          </p:stCondLst>
                                        </p:cTn>
                                        <p:tgtEl>
                                          <p:spTgt spid="6"/>
                                        </p:tgtEl>
                                        <p:attrNameLst>
                                          <p:attrName>r</p:attrName>
                                        </p:attrNameLst>
                                      </p:cBhvr>
                                    </p:animRot>
                                  </p:childTnLst>
                                </p:cTn>
                              </p:par>
                              <p:par>
                                <p:cTn id="24" presetID="41" presetClass="entr" presetSubtype="0" fill="hold" grpId="1" nodeType="withEffect">
                                  <p:stCondLst>
                                    <p:cond delay="0"/>
                                  </p:stCondLst>
                                  <p:iterate type="lt">
                                    <p:tmPct val="10000"/>
                                  </p:iterate>
                                  <p:childTnLst>
                                    <p:set>
                                      <p:cBhvr>
                                        <p:cTn id="25" dur="1" fill="hold">
                                          <p:stCondLst>
                                            <p:cond delay="0"/>
                                          </p:stCondLst>
                                        </p:cTn>
                                        <p:tgtEl>
                                          <p:spTgt spid="6"/>
                                        </p:tgtEl>
                                        <p:attrNameLst>
                                          <p:attrName>style.visibility</p:attrName>
                                        </p:attrNameLst>
                                      </p:cBhvr>
                                      <p:to>
                                        <p:strVal val="visible"/>
                                      </p:to>
                                    </p:set>
                                    <p:anim calcmode="lin" valueType="num">
                                      <p:cBhvr>
                                        <p:cTn id="26" dur="1000" fill="hold"/>
                                        <p:tgtEl>
                                          <p:spTgt spid="6"/>
                                        </p:tgtEl>
                                        <p:attrNameLst>
                                          <p:attrName>ppt_x</p:attrName>
                                        </p:attrNameLst>
                                      </p:cBhvr>
                                      <p:tavLst>
                                        <p:tav tm="0">
                                          <p:val>
                                            <p:strVal val="#ppt_x"/>
                                          </p:val>
                                        </p:tav>
                                        <p:tav tm="50000">
                                          <p:val>
                                            <p:strVal val="#ppt_x+.1"/>
                                          </p:val>
                                        </p:tav>
                                        <p:tav tm="100000">
                                          <p:val>
                                            <p:strVal val="#ppt_x"/>
                                          </p:val>
                                        </p:tav>
                                      </p:tavLst>
                                    </p:anim>
                                    <p:anim calcmode="lin" valueType="num">
                                      <p:cBhvr>
                                        <p:cTn id="27" dur="1000" fill="hold"/>
                                        <p:tgtEl>
                                          <p:spTgt spid="6"/>
                                        </p:tgtEl>
                                        <p:attrNameLst>
                                          <p:attrName>ppt_y</p:attrName>
                                        </p:attrNameLst>
                                      </p:cBhvr>
                                      <p:tavLst>
                                        <p:tav tm="0">
                                          <p:val>
                                            <p:strVal val="#ppt_y"/>
                                          </p:val>
                                        </p:tav>
                                        <p:tav tm="100000">
                                          <p:val>
                                            <p:strVal val="#ppt_y"/>
                                          </p:val>
                                        </p:tav>
                                      </p:tavLst>
                                    </p:anim>
                                    <p:anim calcmode="lin" valueType="num">
                                      <p:cBhvr>
                                        <p:cTn id="28" dur="1000" fill="hold"/>
                                        <p:tgtEl>
                                          <p:spTgt spid="6"/>
                                        </p:tgtEl>
                                        <p:attrNameLst>
                                          <p:attrName>ppt_h</p:attrName>
                                        </p:attrNameLst>
                                      </p:cBhvr>
                                      <p:tavLst>
                                        <p:tav tm="0">
                                          <p:val>
                                            <p:strVal val="#ppt_h/10"/>
                                          </p:val>
                                        </p:tav>
                                        <p:tav tm="50000">
                                          <p:val>
                                            <p:strVal val="#ppt_h+.01"/>
                                          </p:val>
                                        </p:tav>
                                        <p:tav tm="100000">
                                          <p:val>
                                            <p:strVal val="#ppt_h"/>
                                          </p:val>
                                        </p:tav>
                                      </p:tavLst>
                                    </p:anim>
                                    <p:anim calcmode="lin" valueType="num">
                                      <p:cBhvr>
                                        <p:cTn id="29" dur="1000" fill="hold"/>
                                        <p:tgtEl>
                                          <p:spTgt spid="6"/>
                                        </p:tgtEl>
                                        <p:attrNameLst>
                                          <p:attrName>ppt_w</p:attrName>
                                        </p:attrNameLst>
                                      </p:cBhvr>
                                      <p:tavLst>
                                        <p:tav tm="0">
                                          <p:val>
                                            <p:strVal val="#ppt_w/10"/>
                                          </p:val>
                                        </p:tav>
                                        <p:tav tm="50000">
                                          <p:val>
                                            <p:strVal val="#ppt_w+.01"/>
                                          </p:val>
                                        </p:tav>
                                        <p:tav tm="100000">
                                          <p:val>
                                            <p:strVal val="#ppt_w"/>
                                          </p:val>
                                        </p:tav>
                                      </p:tavLst>
                                    </p:anim>
                                    <p:animEffect transition="in" filter="fade">
                                      <p:cBhvr>
                                        <p:cTn id="30" dur="1000" tmFilter="0,0; .5, 1; 1, 1"/>
                                        <p:tgtEl>
                                          <p:spTgt spid="6"/>
                                        </p:tgtEl>
                                      </p:cBhvr>
                                    </p:animEffect>
                                  </p:childTnLst>
                                </p:cTn>
                              </p:par>
                            </p:childTnLst>
                          </p:cTn>
                        </p:par>
                        <p:par>
                          <p:cTn id="31" fill="hold">
                            <p:stCondLst>
                              <p:cond delay="2700"/>
                            </p:stCondLst>
                            <p:childTnLst>
                              <p:par>
                                <p:cTn id="32" presetID="14" presetClass="entr" presetSubtype="10" fill="hold" grpId="0" nodeType="after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randombar(horizontal)">
                                      <p:cBhvr>
                                        <p:cTn id="34" dur="500"/>
                                        <p:tgtEl>
                                          <p:spTgt spid="9"/>
                                        </p:tgtEl>
                                      </p:cBhvr>
                                    </p:animEffect>
                                  </p:childTnLst>
                                </p:cTn>
                              </p:par>
                              <p:par>
                                <p:cTn id="35" presetID="14" presetClass="entr" presetSubtype="10" fill="hold" grpId="0" nodeType="with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randombar(horizontal)">
                                      <p:cBhvr>
                                        <p:cTn id="37" dur="500"/>
                                        <p:tgtEl>
                                          <p:spTgt spid="10"/>
                                        </p:tgtEl>
                                      </p:cBhvr>
                                    </p:animEffect>
                                  </p:childTnLst>
                                </p:cTn>
                              </p:par>
                              <p:par>
                                <p:cTn id="38" presetID="14" presetClass="entr" presetSubtype="10" fill="hold" grpId="0" nodeType="withEffect">
                                  <p:stCondLst>
                                    <p:cond delay="0"/>
                                  </p:stCondLst>
                                  <p:childTnLst>
                                    <p:set>
                                      <p:cBhvr>
                                        <p:cTn id="39" dur="1" fill="hold">
                                          <p:stCondLst>
                                            <p:cond delay="0"/>
                                          </p:stCondLst>
                                        </p:cTn>
                                        <p:tgtEl>
                                          <p:spTgt spid="11"/>
                                        </p:tgtEl>
                                        <p:attrNameLst>
                                          <p:attrName>style.visibility</p:attrName>
                                        </p:attrNameLst>
                                      </p:cBhvr>
                                      <p:to>
                                        <p:strVal val="visible"/>
                                      </p:to>
                                    </p:set>
                                    <p:animEffect transition="in" filter="randombar(horizontal)">
                                      <p:cBhvr>
                                        <p:cTn id="40" dur="500"/>
                                        <p:tgtEl>
                                          <p:spTgt spid="11"/>
                                        </p:tgtEl>
                                      </p:cBhvr>
                                    </p:animEffect>
                                  </p:childTnLst>
                                </p:cTn>
                              </p:par>
                              <p:par>
                                <p:cTn id="41" presetID="14" presetClass="entr" presetSubtype="10" fill="hold" grpId="0" nodeType="with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randombar(horizontal)">
                                      <p:cBhvr>
                                        <p:cTn id="4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animBg="1"/>
      <p:bldP spid="6" grpId="0"/>
      <p:bldP spid="6" grpId="1"/>
      <p:bldP spid="9" grpId="0"/>
      <p:bldP spid="10" grpId="0"/>
      <p:bldP spid="11" grpId="0"/>
      <p:bldP spid="1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文本框 10"/>
          <p:cNvSpPr txBox="1">
            <a:spLocks noChangeArrowheads="1"/>
          </p:cNvSpPr>
          <p:nvPr/>
        </p:nvSpPr>
        <p:spPr bwMode="auto">
          <a:xfrm>
            <a:off x="971600" y="208664"/>
            <a:ext cx="3510057" cy="346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1" tIns="34285" rIns="68571" bIns="34285">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r>
              <a:rPr lang="zh-CN" altLang="en-US" sz="1800" b="1" dirty="0" smtClean="0">
                <a:latin typeface="+mn-ea"/>
                <a:ea typeface="+mn-ea"/>
              </a:rPr>
              <a:t>添加文字内容</a:t>
            </a:r>
            <a:r>
              <a:rPr lang="zh-CN" altLang="en-US" sz="1200" b="1" dirty="0" smtClean="0">
                <a:latin typeface="+mn-ea"/>
                <a:ea typeface="+mn-ea"/>
              </a:rPr>
              <a:t>（</a:t>
            </a:r>
            <a:r>
              <a:rPr lang="zh-CN" altLang="en-US" sz="1200" b="1" dirty="0">
                <a:latin typeface="+mn-ea"/>
                <a:ea typeface="+mn-ea"/>
              </a:rPr>
              <a:t>文字可以编辑）</a:t>
            </a:r>
            <a:endParaRPr lang="zh-CN" altLang="en-US" sz="1200" b="1" dirty="0">
              <a:latin typeface="+mn-ea"/>
              <a:ea typeface="+mn-ea"/>
              <a:cs typeface="+mn-ea"/>
              <a:sym typeface="+mn-lt"/>
            </a:endParaRPr>
          </a:p>
        </p:txBody>
      </p:sp>
      <p:grpSp>
        <p:nvGrpSpPr>
          <p:cNvPr id="73" name="组合 72"/>
          <p:cNvGrpSpPr>
            <a:grpSpLocks/>
          </p:cNvGrpSpPr>
          <p:nvPr/>
        </p:nvGrpSpPr>
        <p:grpSpPr bwMode="auto">
          <a:xfrm>
            <a:off x="2630091" y="1825228"/>
            <a:ext cx="4900613" cy="756047"/>
            <a:chOff x="3506394" y="2434165"/>
            <a:chExt cx="6535007" cy="1008202"/>
          </a:xfrm>
        </p:grpSpPr>
        <p:cxnSp>
          <p:nvCxnSpPr>
            <p:cNvPr id="74" name="肘形连接符 73"/>
            <p:cNvCxnSpPr>
              <a:stCxn id="75" idx="6"/>
              <a:endCxn id="100" idx="2"/>
            </p:cNvCxnSpPr>
            <p:nvPr/>
          </p:nvCxnSpPr>
          <p:spPr>
            <a:xfrm>
              <a:off x="4262143" y="2812042"/>
              <a:ext cx="5779258" cy="630325"/>
            </a:xfrm>
            <a:prstGeom prst="bentConnector3">
              <a:avLst>
                <a:gd name="adj1" fmla="val 46221"/>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75" name="椭圆 74"/>
            <p:cNvSpPr/>
            <p:nvPr/>
          </p:nvSpPr>
          <p:spPr>
            <a:xfrm>
              <a:off x="3506394" y="2434165"/>
              <a:ext cx="755749" cy="755755"/>
            </a:xfrm>
            <a:prstGeom prst="ellipse">
              <a:avLst/>
            </a:prstGeom>
            <a:solidFill>
              <a:srgbClr val="7E7E7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49" fontAlgn="auto">
                <a:spcBef>
                  <a:spcPts val="0"/>
                </a:spcBef>
                <a:spcAft>
                  <a:spcPts val="0"/>
                </a:spcAft>
                <a:defRPr/>
              </a:pPr>
              <a:endParaRPr lang="zh-CN" altLang="en-US"/>
            </a:p>
          </p:txBody>
        </p:sp>
        <p:grpSp>
          <p:nvGrpSpPr>
            <p:cNvPr id="76" name="组合 125"/>
            <p:cNvGrpSpPr>
              <a:grpSpLocks/>
            </p:cNvGrpSpPr>
            <p:nvPr/>
          </p:nvGrpSpPr>
          <p:grpSpPr bwMode="auto">
            <a:xfrm>
              <a:off x="3659394" y="2570928"/>
              <a:ext cx="450000" cy="434596"/>
              <a:chOff x="5512720" y="2152017"/>
              <a:chExt cx="583915" cy="496874"/>
            </a:xfrm>
          </p:grpSpPr>
          <p:sp>
            <p:nvSpPr>
              <p:cNvPr id="77" name="Freeform 159"/>
              <p:cNvSpPr>
                <a:spLocks/>
              </p:cNvSpPr>
              <p:nvPr/>
            </p:nvSpPr>
            <p:spPr bwMode="auto">
              <a:xfrm>
                <a:off x="5573773" y="2246159"/>
                <a:ext cx="461483" cy="402983"/>
              </a:xfrm>
              <a:custGeom>
                <a:avLst/>
                <a:gdLst>
                  <a:gd name="T0" fmla="*/ 29 w 54"/>
                  <a:gd name="T1" fmla="*/ 1 h 47"/>
                  <a:gd name="T2" fmla="*/ 24 w 54"/>
                  <a:gd name="T3" fmla="*/ 1 h 47"/>
                  <a:gd name="T4" fmla="*/ 2 w 54"/>
                  <a:gd name="T5" fmla="*/ 15 h 47"/>
                  <a:gd name="T6" fmla="*/ 0 w 54"/>
                  <a:gd name="T7" fmla="*/ 20 h 47"/>
                  <a:gd name="T8" fmla="*/ 0 w 54"/>
                  <a:gd name="T9" fmla="*/ 44 h 47"/>
                  <a:gd name="T10" fmla="*/ 3 w 54"/>
                  <a:gd name="T11" fmla="*/ 47 h 47"/>
                  <a:gd name="T12" fmla="*/ 13 w 54"/>
                  <a:gd name="T13" fmla="*/ 47 h 47"/>
                  <a:gd name="T14" fmla="*/ 16 w 54"/>
                  <a:gd name="T15" fmla="*/ 44 h 47"/>
                  <a:gd name="T16" fmla="*/ 16 w 54"/>
                  <a:gd name="T17" fmla="*/ 27 h 47"/>
                  <a:gd name="T18" fmla="*/ 19 w 54"/>
                  <a:gd name="T19" fmla="*/ 24 h 47"/>
                  <a:gd name="T20" fmla="*/ 35 w 54"/>
                  <a:gd name="T21" fmla="*/ 24 h 47"/>
                  <a:gd name="T22" fmla="*/ 38 w 54"/>
                  <a:gd name="T23" fmla="*/ 27 h 47"/>
                  <a:gd name="T24" fmla="*/ 38 w 54"/>
                  <a:gd name="T25" fmla="*/ 44 h 47"/>
                  <a:gd name="T26" fmla="*/ 41 w 54"/>
                  <a:gd name="T27" fmla="*/ 47 h 47"/>
                  <a:gd name="T28" fmla="*/ 51 w 54"/>
                  <a:gd name="T29" fmla="*/ 47 h 47"/>
                  <a:gd name="T30" fmla="*/ 54 w 54"/>
                  <a:gd name="T31" fmla="*/ 44 h 47"/>
                  <a:gd name="T32" fmla="*/ 54 w 54"/>
                  <a:gd name="T33" fmla="*/ 20 h 47"/>
                  <a:gd name="T34" fmla="*/ 52 w 54"/>
                  <a:gd name="T35" fmla="*/ 16 h 47"/>
                  <a:gd name="T36" fmla="*/ 29 w 54"/>
                  <a:gd name="T37" fmla="*/ 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4" h="47">
                    <a:moveTo>
                      <a:pt x="29" y="1"/>
                    </a:moveTo>
                    <a:cubicBezTo>
                      <a:pt x="28" y="0"/>
                      <a:pt x="25" y="0"/>
                      <a:pt x="24" y="1"/>
                    </a:cubicBezTo>
                    <a:cubicBezTo>
                      <a:pt x="2" y="15"/>
                      <a:pt x="2" y="15"/>
                      <a:pt x="2" y="15"/>
                    </a:cubicBezTo>
                    <a:cubicBezTo>
                      <a:pt x="1" y="16"/>
                      <a:pt x="0" y="18"/>
                      <a:pt x="0" y="20"/>
                    </a:cubicBezTo>
                    <a:cubicBezTo>
                      <a:pt x="0" y="44"/>
                      <a:pt x="0" y="44"/>
                      <a:pt x="0" y="44"/>
                    </a:cubicBezTo>
                    <a:cubicBezTo>
                      <a:pt x="0" y="46"/>
                      <a:pt x="1" y="47"/>
                      <a:pt x="3" y="47"/>
                    </a:cubicBezTo>
                    <a:cubicBezTo>
                      <a:pt x="13" y="47"/>
                      <a:pt x="13" y="47"/>
                      <a:pt x="13" y="47"/>
                    </a:cubicBezTo>
                    <a:cubicBezTo>
                      <a:pt x="14" y="47"/>
                      <a:pt x="16" y="46"/>
                      <a:pt x="16" y="44"/>
                    </a:cubicBezTo>
                    <a:cubicBezTo>
                      <a:pt x="16" y="27"/>
                      <a:pt x="16" y="27"/>
                      <a:pt x="16" y="27"/>
                    </a:cubicBezTo>
                    <a:cubicBezTo>
                      <a:pt x="16" y="26"/>
                      <a:pt x="17" y="24"/>
                      <a:pt x="19" y="24"/>
                    </a:cubicBezTo>
                    <a:cubicBezTo>
                      <a:pt x="35" y="24"/>
                      <a:pt x="35" y="24"/>
                      <a:pt x="35" y="24"/>
                    </a:cubicBezTo>
                    <a:cubicBezTo>
                      <a:pt x="37" y="24"/>
                      <a:pt x="38" y="26"/>
                      <a:pt x="38" y="27"/>
                    </a:cubicBezTo>
                    <a:cubicBezTo>
                      <a:pt x="38" y="44"/>
                      <a:pt x="38" y="44"/>
                      <a:pt x="38" y="44"/>
                    </a:cubicBezTo>
                    <a:cubicBezTo>
                      <a:pt x="38" y="46"/>
                      <a:pt x="39" y="47"/>
                      <a:pt x="41" y="47"/>
                    </a:cubicBezTo>
                    <a:cubicBezTo>
                      <a:pt x="51" y="47"/>
                      <a:pt x="51" y="47"/>
                      <a:pt x="51" y="47"/>
                    </a:cubicBezTo>
                    <a:cubicBezTo>
                      <a:pt x="53" y="47"/>
                      <a:pt x="54" y="46"/>
                      <a:pt x="54" y="44"/>
                    </a:cubicBezTo>
                    <a:cubicBezTo>
                      <a:pt x="54" y="20"/>
                      <a:pt x="54" y="20"/>
                      <a:pt x="54" y="20"/>
                    </a:cubicBezTo>
                    <a:cubicBezTo>
                      <a:pt x="54" y="19"/>
                      <a:pt x="53" y="17"/>
                      <a:pt x="52" y="16"/>
                    </a:cubicBezTo>
                    <a:lnTo>
                      <a:pt x="29" y="1"/>
                    </a:lnTo>
                    <a:close/>
                  </a:path>
                </a:pathLst>
              </a:custGeom>
              <a:solidFill>
                <a:srgbClr val="FFFFFF"/>
              </a:solidFill>
              <a:ln>
                <a:noFill/>
              </a:ln>
              <a:extLst/>
            </p:spPr>
            <p:txBody>
              <a:bodyPr lIns="121920" tIns="60960" rIns="121920" bIns="60960"/>
              <a:lstStyle/>
              <a:p>
                <a:pPr defTabSz="685749" fontAlgn="auto">
                  <a:spcBef>
                    <a:spcPts val="0"/>
                  </a:spcBef>
                  <a:spcAft>
                    <a:spcPts val="0"/>
                  </a:spcAft>
                  <a:defRPr/>
                </a:pPr>
                <a:endParaRPr lang="zh-CN" altLang="en-US" sz="1900">
                  <a:latin typeface="+mn-lt"/>
                  <a:ea typeface="+mn-ea"/>
                </a:endParaRPr>
              </a:p>
            </p:txBody>
          </p:sp>
          <p:sp>
            <p:nvSpPr>
              <p:cNvPr id="78" name="Freeform 160"/>
              <p:cNvSpPr>
                <a:spLocks/>
              </p:cNvSpPr>
              <p:nvPr/>
            </p:nvSpPr>
            <p:spPr bwMode="auto">
              <a:xfrm>
                <a:off x="5511967" y="2151767"/>
                <a:ext cx="585095" cy="225090"/>
              </a:xfrm>
              <a:custGeom>
                <a:avLst/>
                <a:gdLst>
                  <a:gd name="T0" fmla="*/ 64 w 68"/>
                  <a:gd name="T1" fmla="*/ 20 h 26"/>
                  <a:gd name="T2" fmla="*/ 61 w 68"/>
                  <a:gd name="T3" fmla="*/ 15 h 26"/>
                  <a:gd name="T4" fmla="*/ 61 w 68"/>
                  <a:gd name="T5" fmla="*/ 10 h 26"/>
                  <a:gd name="T6" fmla="*/ 58 w 68"/>
                  <a:gd name="T7" fmla="*/ 7 h 26"/>
                  <a:gd name="T8" fmla="*/ 57 w 68"/>
                  <a:gd name="T9" fmla="*/ 7 h 26"/>
                  <a:gd name="T10" fmla="*/ 54 w 68"/>
                  <a:gd name="T11" fmla="*/ 10 h 26"/>
                  <a:gd name="T12" fmla="*/ 54 w 68"/>
                  <a:gd name="T13" fmla="*/ 10 h 26"/>
                  <a:gd name="T14" fmla="*/ 52 w 68"/>
                  <a:gd name="T15" fmla="*/ 12 h 26"/>
                  <a:gd name="T16" fmla="*/ 36 w 68"/>
                  <a:gd name="T17" fmla="*/ 1 h 26"/>
                  <a:gd name="T18" fmla="*/ 33 w 68"/>
                  <a:gd name="T19" fmla="*/ 0 h 26"/>
                  <a:gd name="T20" fmla="*/ 30 w 68"/>
                  <a:gd name="T21" fmla="*/ 1 h 26"/>
                  <a:gd name="T22" fmla="*/ 2 w 68"/>
                  <a:gd name="T23" fmla="*/ 20 h 26"/>
                  <a:gd name="T24" fmla="*/ 1 w 68"/>
                  <a:gd name="T25" fmla="*/ 24 h 26"/>
                  <a:gd name="T26" fmla="*/ 5 w 68"/>
                  <a:gd name="T27" fmla="*/ 24 h 26"/>
                  <a:gd name="T28" fmla="*/ 31 w 68"/>
                  <a:gd name="T29" fmla="*/ 7 h 26"/>
                  <a:gd name="T30" fmla="*/ 36 w 68"/>
                  <a:gd name="T31" fmla="*/ 7 h 26"/>
                  <a:gd name="T32" fmla="*/ 63 w 68"/>
                  <a:gd name="T33" fmla="*/ 25 h 26"/>
                  <a:gd name="T34" fmla="*/ 67 w 68"/>
                  <a:gd name="T35" fmla="*/ 25 h 26"/>
                  <a:gd name="T36" fmla="*/ 66 w 68"/>
                  <a:gd name="T37" fmla="*/ 21 h 26"/>
                  <a:gd name="T38" fmla="*/ 64 w 68"/>
                  <a:gd name="T39" fmla="*/ 2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8" h="26">
                    <a:moveTo>
                      <a:pt x="64" y="20"/>
                    </a:moveTo>
                    <a:cubicBezTo>
                      <a:pt x="62" y="19"/>
                      <a:pt x="61" y="17"/>
                      <a:pt x="61" y="15"/>
                    </a:cubicBezTo>
                    <a:cubicBezTo>
                      <a:pt x="61" y="10"/>
                      <a:pt x="61" y="10"/>
                      <a:pt x="61" y="10"/>
                    </a:cubicBezTo>
                    <a:cubicBezTo>
                      <a:pt x="61" y="8"/>
                      <a:pt x="60" y="7"/>
                      <a:pt x="58" y="7"/>
                    </a:cubicBezTo>
                    <a:cubicBezTo>
                      <a:pt x="57" y="7"/>
                      <a:pt x="57" y="7"/>
                      <a:pt x="57" y="7"/>
                    </a:cubicBezTo>
                    <a:cubicBezTo>
                      <a:pt x="56" y="7"/>
                      <a:pt x="54" y="8"/>
                      <a:pt x="54" y="10"/>
                    </a:cubicBezTo>
                    <a:cubicBezTo>
                      <a:pt x="54" y="10"/>
                      <a:pt x="54" y="10"/>
                      <a:pt x="54" y="10"/>
                    </a:cubicBezTo>
                    <a:cubicBezTo>
                      <a:pt x="54" y="12"/>
                      <a:pt x="53" y="13"/>
                      <a:pt x="52" y="12"/>
                    </a:cubicBezTo>
                    <a:cubicBezTo>
                      <a:pt x="36" y="1"/>
                      <a:pt x="36" y="1"/>
                      <a:pt x="36" y="1"/>
                    </a:cubicBezTo>
                    <a:cubicBezTo>
                      <a:pt x="35" y="1"/>
                      <a:pt x="33" y="0"/>
                      <a:pt x="33" y="0"/>
                    </a:cubicBezTo>
                    <a:cubicBezTo>
                      <a:pt x="33" y="0"/>
                      <a:pt x="32" y="1"/>
                      <a:pt x="30" y="1"/>
                    </a:cubicBezTo>
                    <a:cubicBezTo>
                      <a:pt x="2" y="20"/>
                      <a:pt x="2" y="20"/>
                      <a:pt x="2" y="20"/>
                    </a:cubicBezTo>
                    <a:cubicBezTo>
                      <a:pt x="1" y="21"/>
                      <a:pt x="0" y="23"/>
                      <a:pt x="1" y="24"/>
                    </a:cubicBezTo>
                    <a:cubicBezTo>
                      <a:pt x="2" y="25"/>
                      <a:pt x="3" y="25"/>
                      <a:pt x="5" y="24"/>
                    </a:cubicBezTo>
                    <a:cubicBezTo>
                      <a:pt x="31" y="7"/>
                      <a:pt x="31" y="7"/>
                      <a:pt x="31" y="7"/>
                    </a:cubicBezTo>
                    <a:cubicBezTo>
                      <a:pt x="32" y="6"/>
                      <a:pt x="34" y="6"/>
                      <a:pt x="36" y="7"/>
                    </a:cubicBezTo>
                    <a:cubicBezTo>
                      <a:pt x="63" y="25"/>
                      <a:pt x="63" y="25"/>
                      <a:pt x="63" y="25"/>
                    </a:cubicBezTo>
                    <a:cubicBezTo>
                      <a:pt x="64" y="26"/>
                      <a:pt x="66" y="26"/>
                      <a:pt x="67" y="25"/>
                    </a:cubicBezTo>
                    <a:cubicBezTo>
                      <a:pt x="68" y="24"/>
                      <a:pt x="67" y="22"/>
                      <a:pt x="66" y="21"/>
                    </a:cubicBezTo>
                    <a:lnTo>
                      <a:pt x="64" y="20"/>
                    </a:lnTo>
                    <a:close/>
                  </a:path>
                </a:pathLst>
              </a:custGeom>
              <a:solidFill>
                <a:srgbClr val="FFFFFF"/>
              </a:solidFill>
              <a:ln>
                <a:noFill/>
              </a:ln>
              <a:extLst/>
            </p:spPr>
            <p:txBody>
              <a:bodyPr lIns="121920" tIns="60960" rIns="121920" bIns="60960"/>
              <a:lstStyle/>
              <a:p>
                <a:pPr defTabSz="685749" fontAlgn="auto">
                  <a:spcBef>
                    <a:spcPts val="0"/>
                  </a:spcBef>
                  <a:spcAft>
                    <a:spcPts val="0"/>
                  </a:spcAft>
                  <a:defRPr/>
                </a:pPr>
                <a:endParaRPr lang="zh-CN" altLang="en-US" sz="1900">
                  <a:latin typeface="+mn-lt"/>
                  <a:ea typeface="+mn-ea"/>
                </a:endParaRPr>
              </a:p>
            </p:txBody>
          </p:sp>
        </p:grpSp>
      </p:grpSp>
      <p:grpSp>
        <p:nvGrpSpPr>
          <p:cNvPr id="79" name="组合 78"/>
          <p:cNvGrpSpPr>
            <a:grpSpLocks/>
          </p:cNvGrpSpPr>
          <p:nvPr/>
        </p:nvGrpSpPr>
        <p:grpSpPr bwMode="auto">
          <a:xfrm>
            <a:off x="2630092" y="3232547"/>
            <a:ext cx="3050381" cy="566738"/>
            <a:chOff x="3506394" y="4309617"/>
            <a:chExt cx="4066973" cy="756000"/>
          </a:xfrm>
        </p:grpSpPr>
        <p:cxnSp>
          <p:nvCxnSpPr>
            <p:cNvPr id="80" name="肘形连接符 79"/>
            <p:cNvCxnSpPr>
              <a:stCxn id="81" idx="6"/>
              <a:endCxn id="102" idx="2"/>
            </p:cNvCxnSpPr>
            <p:nvPr/>
          </p:nvCxnSpPr>
          <p:spPr>
            <a:xfrm>
              <a:off x="4262006" y="4687617"/>
              <a:ext cx="3311361" cy="376411"/>
            </a:xfrm>
            <a:prstGeom prst="bentConnector3">
              <a:avLst>
                <a:gd name="adj1" fmla="val 50000"/>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81" name="椭圆 80"/>
            <p:cNvSpPr/>
            <p:nvPr/>
          </p:nvSpPr>
          <p:spPr>
            <a:xfrm>
              <a:off x="3506394" y="4309617"/>
              <a:ext cx="755612" cy="756000"/>
            </a:xfrm>
            <a:prstGeom prst="ellipse">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49" fontAlgn="auto">
                <a:spcBef>
                  <a:spcPts val="0"/>
                </a:spcBef>
                <a:spcAft>
                  <a:spcPts val="0"/>
                </a:spcAft>
                <a:defRPr/>
              </a:pPr>
              <a:endParaRPr lang="zh-CN" altLang="en-US"/>
            </a:p>
          </p:txBody>
        </p:sp>
        <p:sp>
          <p:nvSpPr>
            <p:cNvPr id="82" name="Freeform 277"/>
            <p:cNvSpPr>
              <a:spLocks noEditPoints="1"/>
            </p:cNvSpPr>
            <p:nvPr/>
          </p:nvSpPr>
          <p:spPr bwMode="auto">
            <a:xfrm>
              <a:off x="3696885" y="4431911"/>
              <a:ext cx="384156" cy="455824"/>
            </a:xfrm>
            <a:custGeom>
              <a:avLst/>
              <a:gdLst>
                <a:gd name="T0" fmla="*/ 62 w 72"/>
                <a:gd name="T1" fmla="*/ 33 h 86"/>
                <a:gd name="T2" fmla="*/ 57 w 72"/>
                <a:gd name="T3" fmla="*/ 33 h 86"/>
                <a:gd name="T4" fmla="*/ 57 w 72"/>
                <a:gd name="T5" fmla="*/ 19 h 86"/>
                <a:gd name="T6" fmla="*/ 38 w 72"/>
                <a:gd name="T7" fmla="*/ 0 h 86"/>
                <a:gd name="T8" fmla="*/ 34 w 72"/>
                <a:gd name="T9" fmla="*/ 0 h 86"/>
                <a:gd name="T10" fmla="*/ 15 w 72"/>
                <a:gd name="T11" fmla="*/ 19 h 86"/>
                <a:gd name="T12" fmla="*/ 15 w 72"/>
                <a:gd name="T13" fmla="*/ 33 h 86"/>
                <a:gd name="T14" fmla="*/ 10 w 72"/>
                <a:gd name="T15" fmla="*/ 33 h 86"/>
                <a:gd name="T16" fmla="*/ 0 w 72"/>
                <a:gd name="T17" fmla="*/ 43 h 86"/>
                <a:gd name="T18" fmla="*/ 0 w 72"/>
                <a:gd name="T19" fmla="*/ 76 h 86"/>
                <a:gd name="T20" fmla="*/ 10 w 72"/>
                <a:gd name="T21" fmla="*/ 86 h 86"/>
                <a:gd name="T22" fmla="*/ 62 w 72"/>
                <a:gd name="T23" fmla="*/ 86 h 86"/>
                <a:gd name="T24" fmla="*/ 72 w 72"/>
                <a:gd name="T25" fmla="*/ 76 h 86"/>
                <a:gd name="T26" fmla="*/ 72 w 72"/>
                <a:gd name="T27" fmla="*/ 43 h 86"/>
                <a:gd name="T28" fmla="*/ 62 w 72"/>
                <a:gd name="T29" fmla="*/ 33 h 86"/>
                <a:gd name="T30" fmla="*/ 42 w 72"/>
                <a:gd name="T31" fmla="*/ 78 h 86"/>
                <a:gd name="T32" fmla="*/ 31 w 72"/>
                <a:gd name="T33" fmla="*/ 78 h 86"/>
                <a:gd name="T34" fmla="*/ 32 w 72"/>
                <a:gd name="T35" fmla="*/ 64 h 86"/>
                <a:gd name="T36" fmla="*/ 29 w 72"/>
                <a:gd name="T37" fmla="*/ 58 h 86"/>
                <a:gd name="T38" fmla="*/ 36 w 72"/>
                <a:gd name="T39" fmla="*/ 51 h 86"/>
                <a:gd name="T40" fmla="*/ 43 w 72"/>
                <a:gd name="T41" fmla="*/ 58 h 86"/>
                <a:gd name="T42" fmla="*/ 40 w 72"/>
                <a:gd name="T43" fmla="*/ 64 h 86"/>
                <a:gd name="T44" fmla="*/ 42 w 72"/>
                <a:gd name="T45" fmla="*/ 78 h 86"/>
                <a:gd name="T46" fmla="*/ 50 w 72"/>
                <a:gd name="T47" fmla="*/ 33 h 86"/>
                <a:gd name="T48" fmla="*/ 22 w 72"/>
                <a:gd name="T49" fmla="*/ 33 h 86"/>
                <a:gd name="T50" fmla="*/ 22 w 72"/>
                <a:gd name="T51" fmla="*/ 19 h 86"/>
                <a:gd name="T52" fmla="*/ 34 w 72"/>
                <a:gd name="T53" fmla="*/ 7 h 86"/>
                <a:gd name="T54" fmla="*/ 38 w 72"/>
                <a:gd name="T55" fmla="*/ 7 h 86"/>
                <a:gd name="T56" fmla="*/ 50 w 72"/>
                <a:gd name="T57" fmla="*/ 19 h 86"/>
                <a:gd name="T58" fmla="*/ 50 w 72"/>
                <a:gd name="T59" fmla="*/ 3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2" h="86">
                  <a:moveTo>
                    <a:pt x="62" y="33"/>
                  </a:moveTo>
                  <a:cubicBezTo>
                    <a:pt x="57" y="33"/>
                    <a:pt x="57" y="33"/>
                    <a:pt x="57" y="33"/>
                  </a:cubicBezTo>
                  <a:cubicBezTo>
                    <a:pt x="57" y="19"/>
                    <a:pt x="57" y="19"/>
                    <a:pt x="57" y="19"/>
                  </a:cubicBezTo>
                  <a:cubicBezTo>
                    <a:pt x="57" y="9"/>
                    <a:pt x="49" y="0"/>
                    <a:pt x="38" y="0"/>
                  </a:cubicBezTo>
                  <a:cubicBezTo>
                    <a:pt x="34" y="0"/>
                    <a:pt x="34" y="0"/>
                    <a:pt x="34" y="0"/>
                  </a:cubicBezTo>
                  <a:cubicBezTo>
                    <a:pt x="24" y="0"/>
                    <a:pt x="15" y="9"/>
                    <a:pt x="15" y="19"/>
                  </a:cubicBezTo>
                  <a:cubicBezTo>
                    <a:pt x="15" y="33"/>
                    <a:pt x="15" y="33"/>
                    <a:pt x="15" y="33"/>
                  </a:cubicBezTo>
                  <a:cubicBezTo>
                    <a:pt x="10" y="33"/>
                    <a:pt x="10" y="33"/>
                    <a:pt x="10" y="33"/>
                  </a:cubicBezTo>
                  <a:cubicBezTo>
                    <a:pt x="5" y="33"/>
                    <a:pt x="0" y="37"/>
                    <a:pt x="0" y="43"/>
                  </a:cubicBezTo>
                  <a:cubicBezTo>
                    <a:pt x="0" y="76"/>
                    <a:pt x="0" y="76"/>
                    <a:pt x="0" y="76"/>
                  </a:cubicBezTo>
                  <a:cubicBezTo>
                    <a:pt x="0" y="81"/>
                    <a:pt x="5" y="86"/>
                    <a:pt x="10" y="86"/>
                  </a:cubicBezTo>
                  <a:cubicBezTo>
                    <a:pt x="62" y="86"/>
                    <a:pt x="62" y="86"/>
                    <a:pt x="62" y="86"/>
                  </a:cubicBezTo>
                  <a:cubicBezTo>
                    <a:pt x="68" y="86"/>
                    <a:pt x="72" y="81"/>
                    <a:pt x="72" y="76"/>
                  </a:cubicBezTo>
                  <a:cubicBezTo>
                    <a:pt x="72" y="43"/>
                    <a:pt x="72" y="43"/>
                    <a:pt x="72" y="43"/>
                  </a:cubicBezTo>
                  <a:cubicBezTo>
                    <a:pt x="72" y="37"/>
                    <a:pt x="68" y="33"/>
                    <a:pt x="62" y="33"/>
                  </a:cubicBezTo>
                  <a:close/>
                  <a:moveTo>
                    <a:pt x="42" y="78"/>
                  </a:moveTo>
                  <a:cubicBezTo>
                    <a:pt x="31" y="78"/>
                    <a:pt x="31" y="78"/>
                    <a:pt x="31" y="78"/>
                  </a:cubicBezTo>
                  <a:cubicBezTo>
                    <a:pt x="32" y="64"/>
                    <a:pt x="32" y="64"/>
                    <a:pt x="32" y="64"/>
                  </a:cubicBezTo>
                  <a:cubicBezTo>
                    <a:pt x="30" y="63"/>
                    <a:pt x="29" y="60"/>
                    <a:pt x="29" y="58"/>
                  </a:cubicBezTo>
                  <a:cubicBezTo>
                    <a:pt x="29" y="54"/>
                    <a:pt x="32" y="51"/>
                    <a:pt x="36" y="51"/>
                  </a:cubicBezTo>
                  <a:cubicBezTo>
                    <a:pt x="40" y="51"/>
                    <a:pt x="43" y="54"/>
                    <a:pt x="43" y="58"/>
                  </a:cubicBezTo>
                  <a:cubicBezTo>
                    <a:pt x="43" y="60"/>
                    <a:pt x="42" y="63"/>
                    <a:pt x="40" y="64"/>
                  </a:cubicBezTo>
                  <a:lnTo>
                    <a:pt x="42" y="78"/>
                  </a:lnTo>
                  <a:close/>
                  <a:moveTo>
                    <a:pt x="50" y="33"/>
                  </a:moveTo>
                  <a:cubicBezTo>
                    <a:pt x="22" y="33"/>
                    <a:pt x="22" y="33"/>
                    <a:pt x="22" y="33"/>
                  </a:cubicBezTo>
                  <a:cubicBezTo>
                    <a:pt x="22" y="19"/>
                    <a:pt x="22" y="19"/>
                    <a:pt x="22" y="19"/>
                  </a:cubicBezTo>
                  <a:cubicBezTo>
                    <a:pt x="22" y="13"/>
                    <a:pt x="28" y="7"/>
                    <a:pt x="34" y="7"/>
                  </a:cubicBezTo>
                  <a:cubicBezTo>
                    <a:pt x="38" y="7"/>
                    <a:pt x="38" y="7"/>
                    <a:pt x="38" y="7"/>
                  </a:cubicBezTo>
                  <a:cubicBezTo>
                    <a:pt x="45" y="7"/>
                    <a:pt x="50" y="13"/>
                    <a:pt x="50" y="19"/>
                  </a:cubicBezTo>
                  <a:lnTo>
                    <a:pt x="50" y="33"/>
                  </a:lnTo>
                  <a:close/>
                </a:path>
              </a:pathLst>
            </a:custGeom>
            <a:solidFill>
              <a:schemeClr val="bg1"/>
            </a:solidFill>
            <a:ln>
              <a:noFill/>
            </a:ln>
            <a:extLst/>
          </p:spPr>
          <p:txBody>
            <a:bodyPr lIns="121920" tIns="60960" rIns="121920" bIns="60960"/>
            <a:lstStyle/>
            <a:p>
              <a:pPr defTabSz="685749" fontAlgn="auto">
                <a:spcBef>
                  <a:spcPts val="0"/>
                </a:spcBef>
                <a:spcAft>
                  <a:spcPts val="0"/>
                </a:spcAft>
                <a:defRPr/>
              </a:pPr>
              <a:endParaRPr lang="zh-CN" altLang="en-US" sz="1900">
                <a:latin typeface="Arial" panose="020B0604020202020204" pitchFamily="34" charset="0"/>
                <a:ea typeface="+mn-ea"/>
                <a:cs typeface="Arial" panose="020B0604020202020204" pitchFamily="34" charset="0"/>
              </a:endParaRPr>
            </a:p>
          </p:txBody>
        </p:sp>
      </p:grpSp>
      <p:grpSp>
        <p:nvGrpSpPr>
          <p:cNvPr id="83" name="组合 82"/>
          <p:cNvGrpSpPr>
            <a:grpSpLocks/>
          </p:cNvGrpSpPr>
          <p:nvPr/>
        </p:nvGrpSpPr>
        <p:grpSpPr bwMode="auto">
          <a:xfrm>
            <a:off x="2630091" y="2528888"/>
            <a:ext cx="3975497" cy="789385"/>
            <a:chOff x="3506394" y="3371891"/>
            <a:chExt cx="5300991" cy="1051895"/>
          </a:xfrm>
        </p:grpSpPr>
        <p:cxnSp>
          <p:nvCxnSpPr>
            <p:cNvPr id="84" name="肘形连接符 83"/>
            <p:cNvCxnSpPr>
              <a:stCxn id="85" idx="6"/>
              <a:endCxn id="101" idx="2"/>
            </p:cNvCxnSpPr>
            <p:nvPr/>
          </p:nvCxnSpPr>
          <p:spPr>
            <a:xfrm>
              <a:off x="4262091" y="3749494"/>
              <a:ext cx="4545294" cy="674292"/>
            </a:xfrm>
            <a:prstGeom prst="bentConnector3">
              <a:avLst>
                <a:gd name="adj1" fmla="val 50000"/>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85" name="椭圆 84"/>
            <p:cNvSpPr/>
            <p:nvPr/>
          </p:nvSpPr>
          <p:spPr>
            <a:xfrm>
              <a:off x="3506394" y="3371891"/>
              <a:ext cx="755697" cy="756793"/>
            </a:xfrm>
            <a:prstGeom prst="ellipse">
              <a:avLst/>
            </a:prstGeom>
            <a:solidFill>
              <a:srgbClr val="FF339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49" fontAlgn="auto">
                <a:spcBef>
                  <a:spcPts val="0"/>
                </a:spcBef>
                <a:spcAft>
                  <a:spcPts val="0"/>
                </a:spcAft>
                <a:defRPr/>
              </a:pPr>
              <a:endParaRPr lang="zh-CN" altLang="en-US" dirty="0"/>
            </a:p>
          </p:txBody>
        </p:sp>
        <p:grpSp>
          <p:nvGrpSpPr>
            <p:cNvPr id="86" name="Group 92"/>
            <p:cNvGrpSpPr/>
            <p:nvPr/>
          </p:nvGrpSpPr>
          <p:grpSpPr>
            <a:xfrm>
              <a:off x="3659830" y="3607479"/>
              <a:ext cx="474528" cy="295582"/>
              <a:chOff x="5172076" y="1943683"/>
              <a:chExt cx="471488" cy="293688"/>
            </a:xfrm>
            <a:solidFill>
              <a:schemeClr val="bg1"/>
            </a:solidFill>
          </p:grpSpPr>
          <p:sp>
            <p:nvSpPr>
              <p:cNvPr id="87" name="Freeform 8"/>
              <p:cNvSpPr>
                <a:spLocks noEditPoints="1"/>
              </p:cNvSpPr>
              <p:nvPr/>
            </p:nvSpPr>
            <p:spPr bwMode="auto">
              <a:xfrm>
                <a:off x="5172076" y="1943683"/>
                <a:ext cx="471488" cy="293688"/>
              </a:xfrm>
              <a:custGeom>
                <a:avLst/>
                <a:gdLst>
                  <a:gd name="T0" fmla="*/ 113 w 125"/>
                  <a:gd name="T1" fmla="*/ 18 h 78"/>
                  <a:gd name="T2" fmla="*/ 113 w 125"/>
                  <a:gd name="T3" fmla="*/ 0 h 78"/>
                  <a:gd name="T4" fmla="*/ 0 w 125"/>
                  <a:gd name="T5" fmla="*/ 0 h 78"/>
                  <a:gd name="T6" fmla="*/ 0 w 125"/>
                  <a:gd name="T7" fmla="*/ 78 h 78"/>
                  <a:gd name="T8" fmla="*/ 113 w 125"/>
                  <a:gd name="T9" fmla="*/ 78 h 78"/>
                  <a:gd name="T10" fmla="*/ 113 w 125"/>
                  <a:gd name="T11" fmla="*/ 60 h 78"/>
                  <a:gd name="T12" fmla="*/ 125 w 125"/>
                  <a:gd name="T13" fmla="*/ 54 h 78"/>
                  <a:gd name="T14" fmla="*/ 125 w 125"/>
                  <a:gd name="T15" fmla="*/ 26 h 78"/>
                  <a:gd name="T16" fmla="*/ 113 w 125"/>
                  <a:gd name="T17" fmla="*/ 18 h 78"/>
                  <a:gd name="T18" fmla="*/ 104 w 125"/>
                  <a:gd name="T19" fmla="*/ 69 h 78"/>
                  <a:gd name="T20" fmla="*/ 10 w 125"/>
                  <a:gd name="T21" fmla="*/ 69 h 78"/>
                  <a:gd name="T22" fmla="*/ 10 w 125"/>
                  <a:gd name="T23" fmla="*/ 10 h 78"/>
                  <a:gd name="T24" fmla="*/ 104 w 125"/>
                  <a:gd name="T25" fmla="*/ 10 h 78"/>
                  <a:gd name="T26" fmla="*/ 104 w 125"/>
                  <a:gd name="T27" fmla="*/ 69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 h="78">
                    <a:moveTo>
                      <a:pt x="113" y="18"/>
                    </a:moveTo>
                    <a:cubicBezTo>
                      <a:pt x="113" y="0"/>
                      <a:pt x="113" y="0"/>
                      <a:pt x="113" y="0"/>
                    </a:cubicBezTo>
                    <a:cubicBezTo>
                      <a:pt x="0" y="0"/>
                      <a:pt x="0" y="0"/>
                      <a:pt x="0" y="0"/>
                    </a:cubicBezTo>
                    <a:cubicBezTo>
                      <a:pt x="0" y="78"/>
                      <a:pt x="0" y="78"/>
                      <a:pt x="0" y="78"/>
                    </a:cubicBezTo>
                    <a:cubicBezTo>
                      <a:pt x="113" y="78"/>
                      <a:pt x="113" y="78"/>
                      <a:pt x="113" y="78"/>
                    </a:cubicBezTo>
                    <a:cubicBezTo>
                      <a:pt x="113" y="60"/>
                      <a:pt x="113" y="60"/>
                      <a:pt x="113" y="60"/>
                    </a:cubicBezTo>
                    <a:cubicBezTo>
                      <a:pt x="117" y="60"/>
                      <a:pt x="125" y="61"/>
                      <a:pt x="125" y="54"/>
                    </a:cubicBezTo>
                    <a:cubicBezTo>
                      <a:pt x="125" y="26"/>
                      <a:pt x="125" y="26"/>
                      <a:pt x="125" y="26"/>
                    </a:cubicBezTo>
                    <a:cubicBezTo>
                      <a:pt x="125" y="17"/>
                      <a:pt x="116" y="18"/>
                      <a:pt x="113" y="18"/>
                    </a:cubicBezTo>
                    <a:close/>
                    <a:moveTo>
                      <a:pt x="104" y="69"/>
                    </a:moveTo>
                    <a:cubicBezTo>
                      <a:pt x="10" y="69"/>
                      <a:pt x="10" y="69"/>
                      <a:pt x="10" y="69"/>
                    </a:cubicBezTo>
                    <a:cubicBezTo>
                      <a:pt x="10" y="10"/>
                      <a:pt x="10" y="10"/>
                      <a:pt x="10" y="10"/>
                    </a:cubicBezTo>
                    <a:cubicBezTo>
                      <a:pt x="104" y="10"/>
                      <a:pt x="104" y="10"/>
                      <a:pt x="104" y="10"/>
                    </a:cubicBezTo>
                    <a:lnTo>
                      <a:pt x="104" y="69"/>
                    </a:lnTo>
                    <a:close/>
                  </a:path>
                </a:pathLst>
              </a:custGeom>
              <a:grpFill/>
              <a:ln>
                <a:noFill/>
              </a:ln>
              <a:extLst/>
            </p:spPr>
            <p:txBody>
              <a:bodyPr lIns="121920" tIns="60960" rIns="121920" bIns="60960"/>
              <a:lstStyle/>
              <a:p>
                <a:pPr defTabSz="685749" fontAlgn="auto">
                  <a:spcBef>
                    <a:spcPts val="0"/>
                  </a:spcBef>
                  <a:spcAft>
                    <a:spcPts val="0"/>
                  </a:spcAft>
                  <a:defRPr/>
                </a:pPr>
                <a:endParaRPr lang="en-US" sz="1900">
                  <a:latin typeface="+mn-lt"/>
                  <a:ea typeface="+mn-ea"/>
                </a:endParaRPr>
              </a:p>
            </p:txBody>
          </p:sp>
          <p:sp>
            <p:nvSpPr>
              <p:cNvPr id="88" name="Rectangle 9"/>
              <p:cNvSpPr>
                <a:spLocks noChangeArrowheads="1"/>
              </p:cNvSpPr>
              <p:nvPr/>
            </p:nvSpPr>
            <p:spPr bwMode="auto">
              <a:xfrm>
                <a:off x="5235576" y="2007182"/>
                <a:ext cx="90488" cy="166688"/>
              </a:xfrm>
              <a:prstGeom prst="rect">
                <a:avLst/>
              </a:prstGeom>
              <a:grpFill/>
              <a:ln>
                <a:noFill/>
              </a:ln>
              <a:extLst/>
            </p:spPr>
            <p:txBody>
              <a:bodyPr lIns="121920" tIns="60960" rIns="121920" bIns="60960"/>
              <a:lstStyle/>
              <a:p>
                <a:pPr defTabSz="685749" fontAlgn="auto">
                  <a:spcBef>
                    <a:spcPts val="0"/>
                  </a:spcBef>
                  <a:spcAft>
                    <a:spcPts val="0"/>
                  </a:spcAft>
                  <a:defRPr/>
                </a:pPr>
                <a:endParaRPr lang="en-US" sz="1900">
                  <a:latin typeface="+mn-lt"/>
                  <a:ea typeface="+mn-ea"/>
                </a:endParaRPr>
              </a:p>
            </p:txBody>
          </p:sp>
          <p:sp>
            <p:nvSpPr>
              <p:cNvPr id="89" name="Rectangle 10"/>
              <p:cNvSpPr>
                <a:spLocks noChangeArrowheads="1"/>
              </p:cNvSpPr>
              <p:nvPr/>
            </p:nvSpPr>
            <p:spPr bwMode="auto">
              <a:xfrm>
                <a:off x="5341938" y="2007182"/>
                <a:ext cx="85725" cy="166688"/>
              </a:xfrm>
              <a:prstGeom prst="rect">
                <a:avLst/>
              </a:prstGeom>
              <a:grpFill/>
              <a:ln>
                <a:noFill/>
              </a:ln>
              <a:extLst/>
            </p:spPr>
            <p:txBody>
              <a:bodyPr lIns="121920" tIns="60960" rIns="121920" bIns="60960"/>
              <a:lstStyle/>
              <a:p>
                <a:pPr defTabSz="685749" fontAlgn="auto">
                  <a:spcBef>
                    <a:spcPts val="0"/>
                  </a:spcBef>
                  <a:spcAft>
                    <a:spcPts val="0"/>
                  </a:spcAft>
                  <a:defRPr/>
                </a:pPr>
                <a:endParaRPr lang="en-US" sz="1900">
                  <a:latin typeface="+mn-lt"/>
                  <a:ea typeface="+mn-ea"/>
                </a:endParaRPr>
              </a:p>
            </p:txBody>
          </p:sp>
        </p:grpSp>
      </p:grpSp>
      <p:grpSp>
        <p:nvGrpSpPr>
          <p:cNvPr id="90" name="组合 89"/>
          <p:cNvGrpSpPr>
            <a:grpSpLocks/>
          </p:cNvGrpSpPr>
          <p:nvPr/>
        </p:nvGrpSpPr>
        <p:grpSpPr bwMode="auto">
          <a:xfrm>
            <a:off x="2630091" y="3935016"/>
            <a:ext cx="1840706" cy="567928"/>
            <a:chOff x="3506394" y="5247344"/>
            <a:chExt cx="2455131" cy="756000"/>
          </a:xfrm>
        </p:grpSpPr>
        <p:cxnSp>
          <p:nvCxnSpPr>
            <p:cNvPr id="91" name="直接连接符 90"/>
            <p:cNvCxnSpPr/>
            <p:nvPr/>
          </p:nvCxnSpPr>
          <p:spPr>
            <a:xfrm flipH="1">
              <a:off x="3919288" y="5626136"/>
              <a:ext cx="2042237"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92" name="椭圆 91"/>
            <p:cNvSpPr/>
            <p:nvPr/>
          </p:nvSpPr>
          <p:spPr>
            <a:xfrm>
              <a:off x="3506394" y="5247344"/>
              <a:ext cx="755914" cy="756000"/>
            </a:xfrm>
            <a:prstGeom prst="ellipse">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49" fontAlgn="auto">
                <a:spcBef>
                  <a:spcPts val="0"/>
                </a:spcBef>
                <a:spcAft>
                  <a:spcPts val="0"/>
                </a:spcAft>
                <a:defRPr/>
              </a:pPr>
              <a:endParaRPr lang="zh-CN" altLang="en-US"/>
            </a:p>
          </p:txBody>
        </p:sp>
        <p:grpSp>
          <p:nvGrpSpPr>
            <p:cNvPr id="93" name="Group 9"/>
            <p:cNvGrpSpPr/>
            <p:nvPr/>
          </p:nvGrpSpPr>
          <p:grpSpPr>
            <a:xfrm>
              <a:off x="3631370" y="5445692"/>
              <a:ext cx="516045" cy="382660"/>
              <a:chOff x="4572000" y="3414713"/>
              <a:chExt cx="374651" cy="277813"/>
            </a:xfrm>
            <a:solidFill>
              <a:schemeClr val="bg1"/>
            </a:solidFill>
          </p:grpSpPr>
          <p:sp>
            <p:nvSpPr>
              <p:cNvPr id="94" name="Freeform 17"/>
              <p:cNvSpPr>
                <a:spLocks/>
              </p:cNvSpPr>
              <p:nvPr/>
            </p:nvSpPr>
            <p:spPr bwMode="auto">
              <a:xfrm>
                <a:off x="4713288" y="3481388"/>
                <a:ext cx="233363" cy="211138"/>
              </a:xfrm>
              <a:custGeom>
                <a:avLst/>
                <a:gdLst>
                  <a:gd name="T0" fmla="*/ 89 w 89"/>
                  <a:gd name="T1" fmla="*/ 33 h 81"/>
                  <a:gd name="T2" fmla="*/ 43 w 89"/>
                  <a:gd name="T3" fmla="*/ 0 h 81"/>
                  <a:gd name="T4" fmla="*/ 40 w 89"/>
                  <a:gd name="T5" fmla="*/ 1 h 81"/>
                  <a:gd name="T6" fmla="*/ 43 w 89"/>
                  <a:gd name="T7" fmla="*/ 11 h 81"/>
                  <a:gd name="T8" fmla="*/ 0 w 89"/>
                  <a:gd name="T9" fmla="*/ 44 h 81"/>
                  <a:gd name="T10" fmla="*/ 0 w 89"/>
                  <a:gd name="T11" fmla="*/ 44 h 81"/>
                  <a:gd name="T12" fmla="*/ 40 w 89"/>
                  <a:gd name="T13" fmla="*/ 65 h 81"/>
                  <a:gd name="T14" fmla="*/ 74 w 89"/>
                  <a:gd name="T15" fmla="*/ 81 h 81"/>
                  <a:gd name="T16" fmla="*/ 64 w 89"/>
                  <a:gd name="T17" fmla="*/ 62 h 81"/>
                  <a:gd name="T18" fmla="*/ 89 w 89"/>
                  <a:gd name="T19" fmla="*/ 33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81">
                    <a:moveTo>
                      <a:pt x="89" y="33"/>
                    </a:moveTo>
                    <a:cubicBezTo>
                      <a:pt x="89" y="15"/>
                      <a:pt x="68" y="0"/>
                      <a:pt x="43" y="0"/>
                    </a:cubicBezTo>
                    <a:cubicBezTo>
                      <a:pt x="42" y="0"/>
                      <a:pt x="41" y="1"/>
                      <a:pt x="40" y="1"/>
                    </a:cubicBezTo>
                    <a:cubicBezTo>
                      <a:pt x="42" y="4"/>
                      <a:pt x="43" y="8"/>
                      <a:pt x="43" y="11"/>
                    </a:cubicBezTo>
                    <a:cubicBezTo>
                      <a:pt x="43" y="29"/>
                      <a:pt x="24" y="43"/>
                      <a:pt x="0" y="44"/>
                    </a:cubicBezTo>
                    <a:cubicBezTo>
                      <a:pt x="0" y="44"/>
                      <a:pt x="0" y="44"/>
                      <a:pt x="0" y="44"/>
                    </a:cubicBezTo>
                    <a:cubicBezTo>
                      <a:pt x="6" y="56"/>
                      <a:pt x="21" y="64"/>
                      <a:pt x="40" y="65"/>
                    </a:cubicBezTo>
                    <a:cubicBezTo>
                      <a:pt x="53" y="75"/>
                      <a:pt x="74" y="81"/>
                      <a:pt x="74" y="81"/>
                    </a:cubicBezTo>
                    <a:cubicBezTo>
                      <a:pt x="64" y="72"/>
                      <a:pt x="63" y="65"/>
                      <a:pt x="64" y="62"/>
                    </a:cubicBezTo>
                    <a:cubicBezTo>
                      <a:pt x="79" y="56"/>
                      <a:pt x="89" y="46"/>
                      <a:pt x="89" y="33"/>
                    </a:cubicBezTo>
                    <a:close/>
                  </a:path>
                </a:pathLst>
              </a:custGeom>
              <a:grpFill/>
              <a:ln>
                <a:noFill/>
              </a:ln>
              <a:extLst/>
            </p:spPr>
            <p:txBody>
              <a:bodyPr/>
              <a:lstStyle/>
              <a:p>
                <a:pPr defTabSz="685749" fontAlgn="auto">
                  <a:spcBef>
                    <a:spcPts val="0"/>
                  </a:spcBef>
                  <a:spcAft>
                    <a:spcPts val="0"/>
                  </a:spcAft>
                  <a:defRPr/>
                </a:pPr>
                <a:endParaRPr lang="en-US">
                  <a:latin typeface="+mn-lt"/>
                  <a:ea typeface="+mn-ea"/>
                </a:endParaRPr>
              </a:p>
            </p:txBody>
          </p:sp>
          <p:sp>
            <p:nvSpPr>
              <p:cNvPr id="95" name="Freeform 18"/>
              <p:cNvSpPr>
                <a:spLocks/>
              </p:cNvSpPr>
              <p:nvPr/>
            </p:nvSpPr>
            <p:spPr bwMode="auto">
              <a:xfrm>
                <a:off x="4572000" y="3414713"/>
                <a:ext cx="241300" cy="209550"/>
              </a:xfrm>
              <a:custGeom>
                <a:avLst/>
                <a:gdLst>
                  <a:gd name="T0" fmla="*/ 89 w 92"/>
                  <a:gd name="T1" fmla="*/ 21 h 80"/>
                  <a:gd name="T2" fmla="*/ 46 w 92"/>
                  <a:gd name="T3" fmla="*/ 0 h 80"/>
                  <a:gd name="T4" fmla="*/ 0 w 92"/>
                  <a:gd name="T5" fmla="*/ 32 h 80"/>
                  <a:gd name="T6" fmla="*/ 25 w 92"/>
                  <a:gd name="T7" fmla="*/ 61 h 80"/>
                  <a:gd name="T8" fmla="*/ 14 w 92"/>
                  <a:gd name="T9" fmla="*/ 80 h 80"/>
                  <a:gd name="T10" fmla="*/ 48 w 92"/>
                  <a:gd name="T11" fmla="*/ 65 h 80"/>
                  <a:gd name="T12" fmla="*/ 49 w 92"/>
                  <a:gd name="T13" fmla="*/ 64 h 80"/>
                  <a:gd name="T14" fmla="*/ 92 w 92"/>
                  <a:gd name="T15" fmla="*/ 32 h 80"/>
                  <a:gd name="T16" fmla="*/ 89 w 92"/>
                  <a:gd name="T17" fmla="*/ 21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80">
                    <a:moveTo>
                      <a:pt x="89" y="21"/>
                    </a:moveTo>
                    <a:cubicBezTo>
                      <a:pt x="83" y="9"/>
                      <a:pt x="66" y="0"/>
                      <a:pt x="46" y="0"/>
                    </a:cubicBezTo>
                    <a:cubicBezTo>
                      <a:pt x="20" y="0"/>
                      <a:pt x="0" y="14"/>
                      <a:pt x="0" y="32"/>
                    </a:cubicBezTo>
                    <a:cubicBezTo>
                      <a:pt x="0" y="45"/>
                      <a:pt x="10" y="56"/>
                      <a:pt x="25" y="61"/>
                    </a:cubicBezTo>
                    <a:cubicBezTo>
                      <a:pt x="26" y="65"/>
                      <a:pt x="25" y="71"/>
                      <a:pt x="14" y="80"/>
                    </a:cubicBezTo>
                    <a:cubicBezTo>
                      <a:pt x="14" y="80"/>
                      <a:pt x="36" y="75"/>
                      <a:pt x="48" y="65"/>
                    </a:cubicBezTo>
                    <a:cubicBezTo>
                      <a:pt x="49" y="64"/>
                      <a:pt x="49" y="64"/>
                      <a:pt x="49" y="64"/>
                    </a:cubicBezTo>
                    <a:cubicBezTo>
                      <a:pt x="73" y="63"/>
                      <a:pt x="92" y="49"/>
                      <a:pt x="92" y="32"/>
                    </a:cubicBezTo>
                    <a:cubicBezTo>
                      <a:pt x="92" y="28"/>
                      <a:pt x="91" y="25"/>
                      <a:pt x="89" y="21"/>
                    </a:cubicBezTo>
                    <a:close/>
                  </a:path>
                </a:pathLst>
              </a:custGeom>
              <a:grpFill/>
              <a:ln>
                <a:noFill/>
              </a:ln>
              <a:extLst/>
            </p:spPr>
            <p:txBody>
              <a:bodyPr/>
              <a:lstStyle/>
              <a:p>
                <a:pPr defTabSz="685749" fontAlgn="auto">
                  <a:spcBef>
                    <a:spcPts val="0"/>
                  </a:spcBef>
                  <a:spcAft>
                    <a:spcPts val="0"/>
                  </a:spcAft>
                  <a:defRPr/>
                </a:pPr>
                <a:endParaRPr lang="en-US">
                  <a:latin typeface="+mn-lt"/>
                  <a:ea typeface="+mn-ea"/>
                </a:endParaRPr>
              </a:p>
            </p:txBody>
          </p:sp>
        </p:grpSp>
      </p:grpSp>
      <p:sp>
        <p:nvSpPr>
          <p:cNvPr id="96" name="任意多边形 95"/>
          <p:cNvSpPr/>
          <p:nvPr/>
        </p:nvSpPr>
        <p:spPr>
          <a:xfrm>
            <a:off x="7196138" y="1696642"/>
            <a:ext cx="885825" cy="2774156"/>
          </a:xfrm>
          <a:custGeom>
            <a:avLst/>
            <a:gdLst>
              <a:gd name="connsiteX0" fmla="*/ 1176576 w 1181100"/>
              <a:gd name="connsiteY0" fmla="*/ 0 h 3698875"/>
              <a:gd name="connsiteX1" fmla="*/ 1181100 w 1181100"/>
              <a:gd name="connsiteY1" fmla="*/ 0 h 3698875"/>
              <a:gd name="connsiteX2" fmla="*/ 1181100 w 1181100"/>
              <a:gd name="connsiteY2" fmla="*/ 3698875 h 3698875"/>
              <a:gd name="connsiteX3" fmla="*/ 0 w 1181100"/>
              <a:gd name="connsiteY3" fmla="*/ 3698875 h 3698875"/>
              <a:gd name="connsiteX4" fmla="*/ 0 w 1181100"/>
              <a:gd name="connsiteY4" fmla="*/ 1735795 h 3698875"/>
              <a:gd name="connsiteX5" fmla="*/ 48924 w 1181100"/>
              <a:gd name="connsiteY5" fmla="*/ 1697678 h 3698875"/>
              <a:gd name="connsiteX6" fmla="*/ 278759 w 1181100"/>
              <a:gd name="connsiteY6" fmla="*/ 1500788 h 3698875"/>
              <a:gd name="connsiteX7" fmla="*/ 453153 w 1181100"/>
              <a:gd name="connsiteY7" fmla="*/ 1330349 h 3698875"/>
              <a:gd name="connsiteX8" fmla="*/ 510936 w 1181100"/>
              <a:gd name="connsiteY8" fmla="*/ 1369307 h 3698875"/>
              <a:gd name="connsiteX9" fmla="*/ 590551 w 1181100"/>
              <a:gd name="connsiteY9" fmla="*/ 1385380 h 3698875"/>
              <a:gd name="connsiteX10" fmla="*/ 795088 w 1181100"/>
              <a:gd name="connsiteY10" fmla="*/ 1180843 h 3698875"/>
              <a:gd name="connsiteX11" fmla="*/ 735181 w 1181100"/>
              <a:gd name="connsiteY11" fmla="*/ 1036213 h 3698875"/>
              <a:gd name="connsiteX12" fmla="*/ 717723 w 1181100"/>
              <a:gd name="connsiteY12" fmla="*/ 1024442 h 3698875"/>
              <a:gd name="connsiteX13" fmla="*/ 820291 w 1181100"/>
              <a:gd name="connsiteY13" fmla="*/ 886780 h 3698875"/>
              <a:gd name="connsiteX14" fmla="*/ 1174186 w 1181100"/>
              <a:gd name="connsiteY14" fmla="*/ 21448 h 3698875"/>
              <a:gd name="connsiteX15" fmla="*/ 1176576 w 1181100"/>
              <a:gd name="connsiteY15" fmla="*/ 0 h 3698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81100" h="3698875">
                <a:moveTo>
                  <a:pt x="1176576" y="0"/>
                </a:moveTo>
                <a:lnTo>
                  <a:pt x="1181100" y="0"/>
                </a:lnTo>
                <a:lnTo>
                  <a:pt x="1181100" y="3698875"/>
                </a:lnTo>
                <a:lnTo>
                  <a:pt x="0" y="3698875"/>
                </a:lnTo>
                <a:lnTo>
                  <a:pt x="0" y="1735795"/>
                </a:lnTo>
                <a:lnTo>
                  <a:pt x="48924" y="1697678"/>
                </a:lnTo>
                <a:cubicBezTo>
                  <a:pt x="129510" y="1632743"/>
                  <a:pt x="206155" y="1567101"/>
                  <a:pt x="278759" y="1500788"/>
                </a:cubicBezTo>
                <a:lnTo>
                  <a:pt x="453153" y="1330349"/>
                </a:lnTo>
                <a:lnTo>
                  <a:pt x="510936" y="1369307"/>
                </a:lnTo>
                <a:cubicBezTo>
                  <a:pt x="535406" y="1379657"/>
                  <a:pt x="562310" y="1385380"/>
                  <a:pt x="590551" y="1385380"/>
                </a:cubicBezTo>
                <a:cubicBezTo>
                  <a:pt x="703514" y="1385380"/>
                  <a:pt x="795088" y="1293806"/>
                  <a:pt x="795088" y="1180843"/>
                </a:cubicBezTo>
                <a:cubicBezTo>
                  <a:pt x="795088" y="1124362"/>
                  <a:pt x="772195" y="1073227"/>
                  <a:pt x="735181" y="1036213"/>
                </a:cubicBezTo>
                <a:lnTo>
                  <a:pt x="717723" y="1024442"/>
                </a:lnTo>
                <a:lnTo>
                  <a:pt x="820291" y="886780"/>
                </a:lnTo>
                <a:cubicBezTo>
                  <a:pt x="1010014" y="606666"/>
                  <a:pt x="1130158" y="317479"/>
                  <a:pt x="1174186" y="21448"/>
                </a:cubicBezTo>
                <a:lnTo>
                  <a:pt x="1176576" y="0"/>
                </a:lnTo>
                <a:close/>
              </a:path>
            </a:pathLst>
          </a:custGeom>
          <a:solidFill>
            <a:srgbClr val="7E7E7E"/>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defTabSz="685749" fontAlgn="auto">
              <a:spcBef>
                <a:spcPts val="0"/>
              </a:spcBef>
              <a:spcAft>
                <a:spcPts val="0"/>
              </a:spcAft>
              <a:defRPr/>
            </a:pPr>
            <a:endParaRPr lang="zh-CN" altLang="en-US"/>
          </a:p>
        </p:txBody>
      </p:sp>
      <p:sp>
        <p:nvSpPr>
          <p:cNvPr id="97" name="任意多边形 96"/>
          <p:cNvSpPr/>
          <p:nvPr/>
        </p:nvSpPr>
        <p:spPr>
          <a:xfrm>
            <a:off x="6271022" y="3028951"/>
            <a:ext cx="885825" cy="1441847"/>
          </a:xfrm>
          <a:custGeom>
            <a:avLst/>
            <a:gdLst>
              <a:gd name="connsiteX0" fmla="*/ 1181100 w 1181100"/>
              <a:gd name="connsiteY0" fmla="*/ 0 h 1921854"/>
              <a:gd name="connsiteX1" fmla="*/ 1181100 w 1181100"/>
              <a:gd name="connsiteY1" fmla="*/ 1921854 h 1921854"/>
              <a:gd name="connsiteX2" fmla="*/ 0 w 1181100"/>
              <a:gd name="connsiteY2" fmla="*/ 1921854 h 1921854"/>
              <a:gd name="connsiteX3" fmla="*/ 0 w 1181100"/>
              <a:gd name="connsiteY3" fmla="*/ 731966 h 1921854"/>
              <a:gd name="connsiteX4" fmla="*/ 319230 w 1181100"/>
              <a:gd name="connsiteY4" fmla="*/ 562253 h 1921854"/>
              <a:gd name="connsiteX5" fmla="*/ 425975 w 1181100"/>
              <a:gd name="connsiteY5" fmla="*/ 500289 h 1921854"/>
              <a:gd name="connsiteX6" fmla="*/ 445921 w 1181100"/>
              <a:gd name="connsiteY6" fmla="*/ 529872 h 1921854"/>
              <a:gd name="connsiteX7" fmla="*/ 590551 w 1181100"/>
              <a:gd name="connsiteY7" fmla="*/ 589779 h 1921854"/>
              <a:gd name="connsiteX8" fmla="*/ 795088 w 1181100"/>
              <a:gd name="connsiteY8" fmla="*/ 385242 h 1921854"/>
              <a:gd name="connsiteX9" fmla="*/ 779015 w 1181100"/>
              <a:gd name="connsiteY9" fmla="*/ 305627 h 1921854"/>
              <a:gd name="connsiteX10" fmla="*/ 768996 w 1181100"/>
              <a:gd name="connsiteY10" fmla="*/ 290767 h 1921854"/>
              <a:gd name="connsiteX11" fmla="*/ 952789 w 1181100"/>
              <a:gd name="connsiteY11" fmla="*/ 167545 h 1921854"/>
              <a:gd name="connsiteX12" fmla="*/ 1140954 w 1181100"/>
              <a:gd name="connsiteY12" fmla="*/ 31276 h 1921854"/>
              <a:gd name="connsiteX13" fmla="*/ 1181100 w 1181100"/>
              <a:gd name="connsiteY13" fmla="*/ 0 h 1921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81100" h="1921854">
                <a:moveTo>
                  <a:pt x="1181100" y="0"/>
                </a:moveTo>
                <a:lnTo>
                  <a:pt x="1181100" y="1921854"/>
                </a:lnTo>
                <a:lnTo>
                  <a:pt x="0" y="1921854"/>
                </a:lnTo>
                <a:lnTo>
                  <a:pt x="0" y="731966"/>
                </a:lnTo>
                <a:lnTo>
                  <a:pt x="319230" y="562253"/>
                </a:lnTo>
                <a:lnTo>
                  <a:pt x="425975" y="500289"/>
                </a:lnTo>
                <a:lnTo>
                  <a:pt x="445921" y="529872"/>
                </a:lnTo>
                <a:cubicBezTo>
                  <a:pt x="482935" y="566886"/>
                  <a:pt x="534069" y="589779"/>
                  <a:pt x="590551" y="589779"/>
                </a:cubicBezTo>
                <a:cubicBezTo>
                  <a:pt x="703514" y="589779"/>
                  <a:pt x="795088" y="498205"/>
                  <a:pt x="795088" y="385242"/>
                </a:cubicBezTo>
                <a:cubicBezTo>
                  <a:pt x="795088" y="357001"/>
                  <a:pt x="789365" y="330097"/>
                  <a:pt x="779015" y="305627"/>
                </a:cubicBezTo>
                <a:lnTo>
                  <a:pt x="768996" y="290767"/>
                </a:lnTo>
                <a:lnTo>
                  <a:pt x="952789" y="167545"/>
                </a:lnTo>
                <a:cubicBezTo>
                  <a:pt x="1017466" y="122501"/>
                  <a:pt x="1080201" y="77074"/>
                  <a:pt x="1140954" y="31276"/>
                </a:cubicBezTo>
                <a:lnTo>
                  <a:pt x="1181100" y="0"/>
                </a:lnTo>
                <a:close/>
              </a:path>
            </a:pathLst>
          </a:custGeom>
          <a:solidFill>
            <a:srgbClr val="FF339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defTabSz="685749" fontAlgn="auto">
              <a:spcBef>
                <a:spcPts val="0"/>
              </a:spcBef>
              <a:spcAft>
                <a:spcPts val="0"/>
              </a:spcAft>
              <a:defRPr/>
            </a:pPr>
            <a:endParaRPr lang="zh-CN" altLang="en-US"/>
          </a:p>
        </p:txBody>
      </p:sp>
      <p:sp>
        <p:nvSpPr>
          <p:cNvPr id="98" name="任意多边形 97"/>
          <p:cNvSpPr/>
          <p:nvPr/>
        </p:nvSpPr>
        <p:spPr>
          <a:xfrm>
            <a:off x="5344716" y="3599260"/>
            <a:ext cx="885825" cy="871538"/>
          </a:xfrm>
          <a:custGeom>
            <a:avLst/>
            <a:gdLst>
              <a:gd name="connsiteX0" fmla="*/ 1181100 w 1181100"/>
              <a:gd name="connsiteY0" fmla="*/ 0 h 1161755"/>
              <a:gd name="connsiteX1" fmla="*/ 1181100 w 1181100"/>
              <a:gd name="connsiteY1" fmla="*/ 1161755 h 1161755"/>
              <a:gd name="connsiteX2" fmla="*/ 0 w 1181100"/>
              <a:gd name="connsiteY2" fmla="*/ 1161755 h 1161755"/>
              <a:gd name="connsiteX3" fmla="*/ 0 w 1181100"/>
              <a:gd name="connsiteY3" fmla="*/ 517854 h 1161755"/>
              <a:gd name="connsiteX4" fmla="*/ 336342 w 1181100"/>
              <a:gd name="connsiteY4" fmla="*/ 385518 h 1161755"/>
              <a:gd name="connsiteX5" fmla="*/ 408490 w 1181100"/>
              <a:gd name="connsiteY5" fmla="*/ 354228 h 1161755"/>
              <a:gd name="connsiteX6" fmla="*/ 445921 w 1181100"/>
              <a:gd name="connsiteY6" fmla="*/ 409746 h 1161755"/>
              <a:gd name="connsiteX7" fmla="*/ 590551 w 1181100"/>
              <a:gd name="connsiteY7" fmla="*/ 469653 h 1161755"/>
              <a:gd name="connsiteX8" fmla="*/ 795088 w 1181100"/>
              <a:gd name="connsiteY8" fmla="*/ 265116 h 1161755"/>
              <a:gd name="connsiteX9" fmla="*/ 790933 w 1181100"/>
              <a:gd name="connsiteY9" fmla="*/ 223895 h 1161755"/>
              <a:gd name="connsiteX10" fmla="*/ 781056 w 1181100"/>
              <a:gd name="connsiteY10" fmla="*/ 192076 h 1161755"/>
              <a:gd name="connsiteX11" fmla="*/ 1174526 w 1181100"/>
              <a:gd name="connsiteY11" fmla="*/ 3495 h 1161755"/>
              <a:gd name="connsiteX12" fmla="*/ 1181100 w 1181100"/>
              <a:gd name="connsiteY12" fmla="*/ 0 h 1161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81100" h="1161755">
                <a:moveTo>
                  <a:pt x="1181100" y="0"/>
                </a:moveTo>
                <a:lnTo>
                  <a:pt x="1181100" y="1161755"/>
                </a:lnTo>
                <a:lnTo>
                  <a:pt x="0" y="1161755"/>
                </a:lnTo>
                <a:lnTo>
                  <a:pt x="0" y="517854"/>
                </a:lnTo>
                <a:lnTo>
                  <a:pt x="336342" y="385518"/>
                </a:lnTo>
                <a:lnTo>
                  <a:pt x="408490" y="354228"/>
                </a:lnTo>
                <a:lnTo>
                  <a:pt x="445921" y="409746"/>
                </a:lnTo>
                <a:cubicBezTo>
                  <a:pt x="482935" y="446760"/>
                  <a:pt x="534070" y="469653"/>
                  <a:pt x="590551" y="469653"/>
                </a:cubicBezTo>
                <a:cubicBezTo>
                  <a:pt x="703514" y="469653"/>
                  <a:pt x="795088" y="378079"/>
                  <a:pt x="795088" y="265116"/>
                </a:cubicBezTo>
                <a:cubicBezTo>
                  <a:pt x="795088" y="250996"/>
                  <a:pt x="793657" y="237210"/>
                  <a:pt x="790933" y="223895"/>
                </a:cubicBezTo>
                <a:lnTo>
                  <a:pt x="781056" y="192076"/>
                </a:lnTo>
                <a:lnTo>
                  <a:pt x="1174526" y="3495"/>
                </a:lnTo>
                <a:lnTo>
                  <a:pt x="1181100" y="0"/>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defTabSz="685749" fontAlgn="auto">
              <a:spcBef>
                <a:spcPts val="0"/>
              </a:spcBef>
              <a:spcAft>
                <a:spcPts val="0"/>
              </a:spcAft>
              <a:defRPr/>
            </a:pPr>
            <a:endParaRPr lang="zh-CN" altLang="en-US"/>
          </a:p>
        </p:txBody>
      </p:sp>
      <p:sp>
        <p:nvSpPr>
          <p:cNvPr id="99" name="任意多边形 98"/>
          <p:cNvSpPr/>
          <p:nvPr/>
        </p:nvSpPr>
        <p:spPr>
          <a:xfrm>
            <a:off x="3852862" y="4002881"/>
            <a:ext cx="1452563" cy="467916"/>
          </a:xfrm>
          <a:custGeom>
            <a:avLst/>
            <a:gdLst>
              <a:gd name="connsiteX0" fmla="*/ 1936748 w 1936748"/>
              <a:gd name="connsiteY0" fmla="*/ 0 h 623080"/>
              <a:gd name="connsiteX1" fmla="*/ 1936748 w 1936748"/>
              <a:gd name="connsiteY1" fmla="*/ 623080 h 623080"/>
              <a:gd name="connsiteX2" fmla="*/ 0 w 1936748"/>
              <a:gd name="connsiteY2" fmla="*/ 623080 h 623080"/>
              <a:gd name="connsiteX3" fmla="*/ 0 w 1936748"/>
              <a:gd name="connsiteY3" fmla="*/ 613884 h 623080"/>
              <a:gd name="connsiteX4" fmla="*/ 352298 w 1936748"/>
              <a:gd name="connsiteY4" fmla="*/ 519526 h 623080"/>
              <a:gd name="connsiteX5" fmla="*/ 750617 w 1936748"/>
              <a:gd name="connsiteY5" fmla="*/ 403342 h 623080"/>
              <a:gd name="connsiteX6" fmla="*/ 791646 w 1936748"/>
              <a:gd name="connsiteY6" fmla="*/ 390480 h 623080"/>
              <a:gd name="connsiteX7" fmla="*/ 823745 w 1936748"/>
              <a:gd name="connsiteY7" fmla="*/ 438090 h 623080"/>
              <a:gd name="connsiteX8" fmla="*/ 968375 w 1936748"/>
              <a:gd name="connsiteY8" fmla="*/ 497997 h 623080"/>
              <a:gd name="connsiteX9" fmla="*/ 1172912 w 1936748"/>
              <a:gd name="connsiteY9" fmla="*/ 293460 h 623080"/>
              <a:gd name="connsiteX10" fmla="*/ 1170635 w 1936748"/>
              <a:gd name="connsiteY10" fmla="*/ 270869 h 623080"/>
              <a:gd name="connsiteX11" fmla="*/ 1509041 w 1936748"/>
              <a:gd name="connsiteY11" fmla="*/ 156899 h 623080"/>
              <a:gd name="connsiteX12" fmla="*/ 1868376 w 1936748"/>
              <a:gd name="connsiteY12" fmla="*/ 26902 h 623080"/>
              <a:gd name="connsiteX13" fmla="*/ 1936748 w 1936748"/>
              <a:gd name="connsiteY13" fmla="*/ 0 h 623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36748" h="623080">
                <a:moveTo>
                  <a:pt x="1936748" y="0"/>
                </a:moveTo>
                <a:lnTo>
                  <a:pt x="1936748" y="623080"/>
                </a:lnTo>
                <a:lnTo>
                  <a:pt x="0" y="623080"/>
                </a:lnTo>
                <a:lnTo>
                  <a:pt x="0" y="613884"/>
                </a:lnTo>
                <a:lnTo>
                  <a:pt x="352298" y="519526"/>
                </a:lnTo>
                <a:cubicBezTo>
                  <a:pt x="487129" y="481602"/>
                  <a:pt x="619924" y="442867"/>
                  <a:pt x="750617" y="403342"/>
                </a:cubicBezTo>
                <a:lnTo>
                  <a:pt x="791646" y="390480"/>
                </a:lnTo>
                <a:lnTo>
                  <a:pt x="823745" y="438090"/>
                </a:lnTo>
                <a:cubicBezTo>
                  <a:pt x="860759" y="475104"/>
                  <a:pt x="911894" y="497997"/>
                  <a:pt x="968375" y="497997"/>
                </a:cubicBezTo>
                <a:cubicBezTo>
                  <a:pt x="1081338" y="497997"/>
                  <a:pt x="1172912" y="406423"/>
                  <a:pt x="1172912" y="293460"/>
                </a:cubicBezTo>
                <a:lnTo>
                  <a:pt x="1170635" y="270869"/>
                </a:lnTo>
                <a:lnTo>
                  <a:pt x="1509041" y="156899"/>
                </a:lnTo>
                <a:cubicBezTo>
                  <a:pt x="1631071" y="114305"/>
                  <a:pt x="1750871" y="70965"/>
                  <a:pt x="1868376" y="26902"/>
                </a:cubicBezTo>
                <a:lnTo>
                  <a:pt x="1936748" y="0"/>
                </a:lnTo>
                <a:close/>
              </a:path>
            </a:pathLst>
          </a:cu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defTabSz="685749" fontAlgn="auto">
              <a:spcBef>
                <a:spcPts val="0"/>
              </a:spcBef>
              <a:spcAft>
                <a:spcPts val="0"/>
              </a:spcAft>
              <a:defRPr/>
            </a:pPr>
            <a:endParaRPr lang="zh-CN" altLang="en-US"/>
          </a:p>
        </p:txBody>
      </p:sp>
      <p:sp>
        <p:nvSpPr>
          <p:cNvPr id="100" name="椭圆 99"/>
          <p:cNvSpPr/>
          <p:nvPr/>
        </p:nvSpPr>
        <p:spPr>
          <a:xfrm>
            <a:off x="7530704" y="2474118"/>
            <a:ext cx="216694" cy="215504"/>
          </a:xfrm>
          <a:prstGeom prst="ellipse">
            <a:avLst/>
          </a:prstGeom>
          <a:solidFill>
            <a:srgbClr val="7E7E7E"/>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defTabSz="685749" fontAlgn="auto">
              <a:spcBef>
                <a:spcPts val="0"/>
              </a:spcBef>
              <a:spcAft>
                <a:spcPts val="0"/>
              </a:spcAft>
              <a:defRPr/>
            </a:pPr>
            <a:endParaRPr lang="zh-CN" altLang="en-US"/>
          </a:p>
        </p:txBody>
      </p:sp>
      <p:sp>
        <p:nvSpPr>
          <p:cNvPr id="101" name="椭圆 100"/>
          <p:cNvSpPr/>
          <p:nvPr/>
        </p:nvSpPr>
        <p:spPr>
          <a:xfrm>
            <a:off x="6605587" y="3209925"/>
            <a:ext cx="215504" cy="215504"/>
          </a:xfrm>
          <a:prstGeom prst="ellipse">
            <a:avLst/>
          </a:prstGeom>
          <a:solidFill>
            <a:srgbClr val="FF339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defTabSz="685749" fontAlgn="auto">
              <a:spcBef>
                <a:spcPts val="0"/>
              </a:spcBef>
              <a:spcAft>
                <a:spcPts val="0"/>
              </a:spcAft>
              <a:defRPr/>
            </a:pPr>
            <a:endParaRPr lang="zh-CN" altLang="en-US"/>
          </a:p>
        </p:txBody>
      </p:sp>
      <p:sp>
        <p:nvSpPr>
          <p:cNvPr id="102" name="椭圆 101"/>
          <p:cNvSpPr/>
          <p:nvPr/>
        </p:nvSpPr>
        <p:spPr>
          <a:xfrm>
            <a:off x="5680473" y="3689748"/>
            <a:ext cx="215503" cy="215503"/>
          </a:xfrm>
          <a:prstGeom prst="ellipse">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defTabSz="685749" fontAlgn="auto">
              <a:spcBef>
                <a:spcPts val="0"/>
              </a:spcBef>
              <a:spcAft>
                <a:spcPts val="0"/>
              </a:spcAft>
              <a:defRPr/>
            </a:pPr>
            <a:endParaRPr lang="zh-CN" altLang="en-US"/>
          </a:p>
        </p:txBody>
      </p:sp>
      <p:sp>
        <p:nvSpPr>
          <p:cNvPr id="103" name="椭圆 102"/>
          <p:cNvSpPr/>
          <p:nvPr/>
        </p:nvSpPr>
        <p:spPr>
          <a:xfrm>
            <a:off x="4470798" y="4114800"/>
            <a:ext cx="216694" cy="216694"/>
          </a:xfrm>
          <a:prstGeom prst="ellipse">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defTabSz="685749" fontAlgn="auto">
              <a:spcBef>
                <a:spcPts val="0"/>
              </a:spcBef>
              <a:spcAft>
                <a:spcPts val="0"/>
              </a:spcAft>
              <a:defRPr/>
            </a:pPr>
            <a:endParaRPr lang="zh-CN" altLang="en-US"/>
          </a:p>
        </p:txBody>
      </p:sp>
      <p:sp>
        <p:nvSpPr>
          <p:cNvPr id="104" name="矩形 47"/>
          <p:cNvSpPr>
            <a:spLocks noChangeArrowheads="1"/>
          </p:cNvSpPr>
          <p:nvPr/>
        </p:nvSpPr>
        <p:spPr bwMode="auto">
          <a:xfrm>
            <a:off x="977503" y="1106091"/>
            <a:ext cx="7204472" cy="509364"/>
          </a:xfrm>
          <a:prstGeom prst="rect">
            <a:avLst/>
          </a:prstGeom>
          <a:noFill/>
          <a:ln>
            <a:noFill/>
          </a:ln>
          <a:extLst/>
        </p:spPr>
        <p:txBody>
          <a:bodyPr lIns="68573" tIns="34287" rIns="68573" bIns="34287">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defTabSz="685749" fontAlgn="auto">
              <a:lnSpc>
                <a:spcPct val="130000"/>
              </a:lnSpc>
              <a:spcBef>
                <a:spcPct val="0"/>
              </a:spcBef>
              <a:spcAft>
                <a:spcPts val="0"/>
              </a:spcAft>
              <a:buNone/>
              <a:defRPr/>
            </a:pPr>
            <a:r>
              <a:rPr lang="zh-CN" altLang="en-US" sz="1100" dirty="0">
                <a:solidFill>
                  <a:schemeClr val="tx1">
                    <a:lumMod val="65000"/>
                    <a:lumOff val="35000"/>
                  </a:schemeClr>
                </a:solidFill>
                <a:sym typeface="微软雅黑" pitchFamily="34" charset="-122"/>
              </a:rPr>
              <a:t>在此录入图表的综合描述说明。在此录入上述图表的综合描述说明，在此录入上述图表的综合描述说明，在此录入上述图表的综合描述说明，在此录入上述图表的综合描述说明，在此录入上述图表的综合描述说明。</a:t>
            </a:r>
          </a:p>
        </p:txBody>
      </p:sp>
      <p:sp>
        <p:nvSpPr>
          <p:cNvPr id="105" name="矩形 104"/>
          <p:cNvSpPr/>
          <p:nvPr/>
        </p:nvSpPr>
        <p:spPr>
          <a:xfrm>
            <a:off x="1628776" y="1866900"/>
            <a:ext cx="907256" cy="300038"/>
          </a:xfrm>
          <a:prstGeom prst="rect">
            <a:avLst/>
          </a:prstGeom>
        </p:spPr>
        <p:txBody>
          <a:bodyPr wrap="none" lIns="68573" tIns="34287" rIns="68573" bIns="34287">
            <a:spAutoFit/>
          </a:bodyPr>
          <a:lstStyle/>
          <a:p>
            <a:pPr algn="r" defTabSz="685749" fontAlgn="auto">
              <a:spcBef>
                <a:spcPts val="0"/>
              </a:spcBef>
              <a:spcAft>
                <a:spcPts val="0"/>
              </a:spcAft>
              <a:defRPr/>
            </a:pPr>
            <a:r>
              <a:rPr lang="zh-CN" altLang="en-US" sz="1500" b="1" dirty="0">
                <a:solidFill>
                  <a:schemeClr val="tx1">
                    <a:lumMod val="50000"/>
                    <a:lumOff val="50000"/>
                  </a:schemeClr>
                </a:solidFill>
                <a:latin typeface="微软雅黑" pitchFamily="34" charset="-122"/>
                <a:ea typeface="微软雅黑" pitchFamily="34" charset="-122"/>
              </a:rPr>
              <a:t>添加标题</a:t>
            </a:r>
            <a:endParaRPr lang="en-US" altLang="zh-CN" sz="1500" b="1" dirty="0">
              <a:solidFill>
                <a:schemeClr val="tx1">
                  <a:lumMod val="50000"/>
                  <a:lumOff val="50000"/>
                </a:schemeClr>
              </a:solidFill>
              <a:latin typeface="微软雅黑" pitchFamily="34" charset="-122"/>
              <a:ea typeface="微软雅黑" pitchFamily="34" charset="-122"/>
            </a:endParaRPr>
          </a:p>
        </p:txBody>
      </p:sp>
      <p:sp>
        <p:nvSpPr>
          <p:cNvPr id="106" name="矩形 105"/>
          <p:cNvSpPr/>
          <p:nvPr/>
        </p:nvSpPr>
        <p:spPr>
          <a:xfrm>
            <a:off x="986889" y="2160985"/>
            <a:ext cx="1549142" cy="223138"/>
          </a:xfrm>
          <a:prstGeom prst="rect">
            <a:avLst/>
          </a:prstGeom>
        </p:spPr>
        <p:txBody>
          <a:bodyPr wrap="none" lIns="68580" tIns="34290" rIns="68580" bIns="34290">
            <a:spAutoFit/>
          </a:bodyPr>
          <a:lstStyle/>
          <a:p>
            <a:pPr algn="r" defTabSz="685749" fontAlgn="auto">
              <a:spcBef>
                <a:spcPts val="0"/>
              </a:spcBef>
              <a:spcAft>
                <a:spcPts val="0"/>
              </a:spcAft>
              <a:defRPr/>
            </a:pPr>
            <a:r>
              <a:rPr lang="zh-CN" altLang="en-US" sz="1000" dirty="0">
                <a:solidFill>
                  <a:schemeClr val="tx1">
                    <a:lumMod val="50000"/>
                    <a:lumOff val="50000"/>
                  </a:schemeClr>
                </a:solidFill>
                <a:latin typeface="微软雅黑" panose="020B0503020204020204" pitchFamily="34" charset="-122"/>
                <a:ea typeface="微软雅黑" panose="020B0503020204020204" pitchFamily="34" charset="-122"/>
                <a:sym typeface="微软雅黑" pitchFamily="34" charset="-122"/>
              </a:rPr>
              <a:t>点击输入图表的描述说明</a:t>
            </a:r>
            <a:endParaRPr lang="zh-CN" altLang="en-US" sz="10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107" name="矩形 106"/>
          <p:cNvSpPr/>
          <p:nvPr/>
        </p:nvSpPr>
        <p:spPr>
          <a:xfrm>
            <a:off x="1628776" y="2563416"/>
            <a:ext cx="907256" cy="300038"/>
          </a:xfrm>
          <a:prstGeom prst="rect">
            <a:avLst/>
          </a:prstGeom>
        </p:spPr>
        <p:txBody>
          <a:bodyPr wrap="none" lIns="68573" tIns="34287" rIns="68573" bIns="34287">
            <a:spAutoFit/>
          </a:bodyPr>
          <a:lstStyle/>
          <a:p>
            <a:pPr algn="r" defTabSz="685749" fontAlgn="auto">
              <a:spcBef>
                <a:spcPts val="0"/>
              </a:spcBef>
              <a:spcAft>
                <a:spcPts val="0"/>
              </a:spcAft>
              <a:defRPr/>
            </a:pPr>
            <a:r>
              <a:rPr lang="zh-CN" altLang="en-US" sz="1500" b="1" dirty="0">
                <a:solidFill>
                  <a:schemeClr val="tx1">
                    <a:lumMod val="50000"/>
                    <a:lumOff val="50000"/>
                  </a:schemeClr>
                </a:solidFill>
                <a:latin typeface="微软雅黑" pitchFamily="34" charset="-122"/>
                <a:ea typeface="微软雅黑" pitchFamily="34" charset="-122"/>
              </a:rPr>
              <a:t>添加标题</a:t>
            </a:r>
            <a:endParaRPr lang="en-US" altLang="zh-CN" sz="1500" b="1" dirty="0">
              <a:solidFill>
                <a:schemeClr val="tx1">
                  <a:lumMod val="50000"/>
                  <a:lumOff val="50000"/>
                </a:schemeClr>
              </a:solidFill>
              <a:latin typeface="微软雅黑" pitchFamily="34" charset="-122"/>
              <a:ea typeface="微软雅黑" pitchFamily="34" charset="-122"/>
            </a:endParaRPr>
          </a:p>
        </p:txBody>
      </p:sp>
      <p:sp>
        <p:nvSpPr>
          <p:cNvPr id="108" name="矩形 107"/>
          <p:cNvSpPr/>
          <p:nvPr/>
        </p:nvSpPr>
        <p:spPr>
          <a:xfrm>
            <a:off x="986889" y="2856310"/>
            <a:ext cx="1549142" cy="223138"/>
          </a:xfrm>
          <a:prstGeom prst="rect">
            <a:avLst/>
          </a:prstGeom>
        </p:spPr>
        <p:txBody>
          <a:bodyPr wrap="none" lIns="68580" tIns="34290" rIns="68580" bIns="34290">
            <a:spAutoFit/>
          </a:bodyPr>
          <a:lstStyle/>
          <a:p>
            <a:pPr algn="r" defTabSz="685749" fontAlgn="auto">
              <a:spcBef>
                <a:spcPts val="0"/>
              </a:spcBef>
              <a:spcAft>
                <a:spcPts val="0"/>
              </a:spcAft>
              <a:defRPr/>
            </a:pPr>
            <a:r>
              <a:rPr lang="zh-CN" altLang="en-US" sz="1000" dirty="0">
                <a:solidFill>
                  <a:schemeClr val="tx1">
                    <a:lumMod val="50000"/>
                    <a:lumOff val="50000"/>
                  </a:schemeClr>
                </a:solidFill>
                <a:latin typeface="微软雅黑" panose="020B0503020204020204" pitchFamily="34" charset="-122"/>
                <a:ea typeface="微软雅黑" panose="020B0503020204020204" pitchFamily="34" charset="-122"/>
                <a:sym typeface="微软雅黑" pitchFamily="34" charset="-122"/>
              </a:rPr>
              <a:t>点击输入图表的描述说明</a:t>
            </a:r>
            <a:endParaRPr lang="zh-CN" altLang="en-US" sz="10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109" name="矩形 108"/>
          <p:cNvSpPr/>
          <p:nvPr/>
        </p:nvSpPr>
        <p:spPr>
          <a:xfrm>
            <a:off x="1628776" y="3271837"/>
            <a:ext cx="907256" cy="300038"/>
          </a:xfrm>
          <a:prstGeom prst="rect">
            <a:avLst/>
          </a:prstGeom>
        </p:spPr>
        <p:txBody>
          <a:bodyPr wrap="none" lIns="68573" tIns="34287" rIns="68573" bIns="34287">
            <a:spAutoFit/>
          </a:bodyPr>
          <a:lstStyle/>
          <a:p>
            <a:pPr algn="r" defTabSz="685749" fontAlgn="auto">
              <a:spcBef>
                <a:spcPts val="0"/>
              </a:spcBef>
              <a:spcAft>
                <a:spcPts val="0"/>
              </a:spcAft>
              <a:defRPr/>
            </a:pPr>
            <a:r>
              <a:rPr lang="zh-CN" altLang="en-US" sz="1500" b="1" dirty="0">
                <a:solidFill>
                  <a:schemeClr val="tx1">
                    <a:lumMod val="50000"/>
                    <a:lumOff val="50000"/>
                  </a:schemeClr>
                </a:solidFill>
                <a:latin typeface="微软雅黑" pitchFamily="34" charset="-122"/>
                <a:ea typeface="微软雅黑" pitchFamily="34" charset="-122"/>
              </a:rPr>
              <a:t>添加标题</a:t>
            </a:r>
            <a:endParaRPr lang="en-US" altLang="zh-CN" sz="1500" b="1" dirty="0">
              <a:solidFill>
                <a:schemeClr val="tx1">
                  <a:lumMod val="50000"/>
                  <a:lumOff val="50000"/>
                </a:schemeClr>
              </a:solidFill>
              <a:latin typeface="微软雅黑" pitchFamily="34" charset="-122"/>
              <a:ea typeface="微软雅黑" pitchFamily="34" charset="-122"/>
            </a:endParaRPr>
          </a:p>
        </p:txBody>
      </p:sp>
      <p:sp>
        <p:nvSpPr>
          <p:cNvPr id="110" name="矩形 109"/>
          <p:cNvSpPr/>
          <p:nvPr/>
        </p:nvSpPr>
        <p:spPr>
          <a:xfrm>
            <a:off x="986889" y="3565922"/>
            <a:ext cx="1549142" cy="223138"/>
          </a:xfrm>
          <a:prstGeom prst="rect">
            <a:avLst/>
          </a:prstGeom>
        </p:spPr>
        <p:txBody>
          <a:bodyPr wrap="none" lIns="68580" tIns="34290" rIns="68580" bIns="34290">
            <a:spAutoFit/>
          </a:bodyPr>
          <a:lstStyle/>
          <a:p>
            <a:pPr algn="r" defTabSz="685749" fontAlgn="auto">
              <a:spcBef>
                <a:spcPts val="0"/>
              </a:spcBef>
              <a:spcAft>
                <a:spcPts val="0"/>
              </a:spcAft>
              <a:defRPr/>
            </a:pPr>
            <a:r>
              <a:rPr lang="zh-CN" altLang="en-US" sz="1000" dirty="0">
                <a:solidFill>
                  <a:schemeClr val="tx1">
                    <a:lumMod val="50000"/>
                    <a:lumOff val="50000"/>
                  </a:schemeClr>
                </a:solidFill>
                <a:latin typeface="微软雅黑" panose="020B0503020204020204" pitchFamily="34" charset="-122"/>
                <a:ea typeface="微软雅黑" panose="020B0503020204020204" pitchFamily="34" charset="-122"/>
                <a:sym typeface="微软雅黑" pitchFamily="34" charset="-122"/>
              </a:rPr>
              <a:t>点击输入图表的描述说明</a:t>
            </a:r>
            <a:endParaRPr lang="zh-CN" altLang="en-US" sz="10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111" name="矩形 110"/>
          <p:cNvSpPr/>
          <p:nvPr/>
        </p:nvSpPr>
        <p:spPr>
          <a:xfrm>
            <a:off x="1628776" y="3965972"/>
            <a:ext cx="907256" cy="300038"/>
          </a:xfrm>
          <a:prstGeom prst="rect">
            <a:avLst/>
          </a:prstGeom>
        </p:spPr>
        <p:txBody>
          <a:bodyPr wrap="none" lIns="68573" tIns="34287" rIns="68573" bIns="34287">
            <a:spAutoFit/>
          </a:bodyPr>
          <a:lstStyle/>
          <a:p>
            <a:pPr algn="r" defTabSz="685749" fontAlgn="auto">
              <a:spcBef>
                <a:spcPts val="0"/>
              </a:spcBef>
              <a:spcAft>
                <a:spcPts val="0"/>
              </a:spcAft>
              <a:defRPr/>
            </a:pPr>
            <a:r>
              <a:rPr lang="zh-CN" altLang="en-US" sz="1500" b="1" dirty="0">
                <a:solidFill>
                  <a:schemeClr val="tx1">
                    <a:lumMod val="50000"/>
                    <a:lumOff val="50000"/>
                  </a:schemeClr>
                </a:solidFill>
                <a:latin typeface="微软雅黑" pitchFamily="34" charset="-122"/>
                <a:ea typeface="微软雅黑" pitchFamily="34" charset="-122"/>
              </a:rPr>
              <a:t>添加标题</a:t>
            </a:r>
            <a:endParaRPr lang="en-US" altLang="zh-CN" sz="1500" b="1" dirty="0">
              <a:solidFill>
                <a:schemeClr val="tx1">
                  <a:lumMod val="50000"/>
                  <a:lumOff val="50000"/>
                </a:schemeClr>
              </a:solidFill>
              <a:latin typeface="微软雅黑" pitchFamily="34" charset="-122"/>
              <a:ea typeface="微软雅黑" pitchFamily="34" charset="-122"/>
            </a:endParaRPr>
          </a:p>
        </p:txBody>
      </p:sp>
      <p:sp>
        <p:nvSpPr>
          <p:cNvPr id="112" name="矩形 111"/>
          <p:cNvSpPr/>
          <p:nvPr/>
        </p:nvSpPr>
        <p:spPr>
          <a:xfrm>
            <a:off x="986889" y="4258867"/>
            <a:ext cx="1549142" cy="223138"/>
          </a:xfrm>
          <a:prstGeom prst="rect">
            <a:avLst/>
          </a:prstGeom>
        </p:spPr>
        <p:txBody>
          <a:bodyPr wrap="none" lIns="68580" tIns="34290" rIns="68580" bIns="34290">
            <a:spAutoFit/>
          </a:bodyPr>
          <a:lstStyle/>
          <a:p>
            <a:pPr algn="r" defTabSz="685749" fontAlgn="auto">
              <a:spcBef>
                <a:spcPts val="0"/>
              </a:spcBef>
              <a:spcAft>
                <a:spcPts val="0"/>
              </a:spcAft>
              <a:defRPr/>
            </a:pPr>
            <a:r>
              <a:rPr lang="zh-CN" altLang="en-US" sz="1000" dirty="0">
                <a:solidFill>
                  <a:schemeClr val="tx1">
                    <a:lumMod val="50000"/>
                    <a:lumOff val="50000"/>
                  </a:schemeClr>
                </a:solidFill>
                <a:latin typeface="微软雅黑" panose="020B0503020204020204" pitchFamily="34" charset="-122"/>
                <a:ea typeface="微软雅黑" panose="020B0503020204020204" pitchFamily="34" charset="-122"/>
                <a:sym typeface="微软雅黑" pitchFamily="34" charset="-122"/>
              </a:rPr>
              <a:t>点击输入图表的描述说明</a:t>
            </a:r>
            <a:endParaRPr lang="zh-CN" altLang="en-US" sz="10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272649915"/>
      </p:ext>
    </p:extLst>
  </p:cSld>
  <p:clrMapOvr>
    <a:masterClrMapping/>
  </p:clrMapOvr>
  <mc:AlternateContent xmlns:mc="http://schemas.openxmlformats.org/markup-compatibility/2006" xmlns:p14="http://schemas.microsoft.com/office/powerpoint/2010/main">
    <mc:Choice Requires="p14">
      <p:transition spd="slow" p14:dur="1200" advTm="0">
        <p14:flip dir="r"/>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1"/>
                                        </p:tgtEl>
                                        <p:attrNameLst>
                                          <p:attrName>style.visibility</p:attrName>
                                        </p:attrNameLst>
                                      </p:cBhvr>
                                      <p:to>
                                        <p:strVal val="visible"/>
                                      </p:to>
                                    </p:set>
                                    <p:animEffect transition="in" filter="wipe(left)">
                                      <p:cBhvr>
                                        <p:cTn id="7" dur="500"/>
                                        <p:tgtEl>
                                          <p:spTgt spid="71"/>
                                        </p:tgtEl>
                                      </p:cBhvr>
                                    </p:animEffect>
                                  </p:childTnLst>
                                </p:cTn>
                              </p:par>
                            </p:childTnLst>
                          </p:cTn>
                        </p:par>
                        <p:par>
                          <p:cTn id="8" fill="hold">
                            <p:stCondLst>
                              <p:cond delay="500"/>
                            </p:stCondLst>
                            <p:childTnLst>
                              <p:par>
                                <p:cTn id="9" presetID="16" presetClass="entr" presetSubtype="37" fill="hold" grpId="0" nodeType="afterEffect">
                                  <p:stCondLst>
                                    <p:cond delay="0"/>
                                  </p:stCondLst>
                                  <p:childTnLst>
                                    <p:set>
                                      <p:cBhvr>
                                        <p:cTn id="10" dur="1" fill="hold">
                                          <p:stCondLst>
                                            <p:cond delay="0"/>
                                          </p:stCondLst>
                                        </p:cTn>
                                        <p:tgtEl>
                                          <p:spTgt spid="104"/>
                                        </p:tgtEl>
                                        <p:attrNameLst>
                                          <p:attrName>style.visibility</p:attrName>
                                        </p:attrNameLst>
                                      </p:cBhvr>
                                      <p:to>
                                        <p:strVal val="visible"/>
                                      </p:to>
                                    </p:set>
                                    <p:animEffect transition="in" filter="barn(outVertical)">
                                      <p:cBhvr>
                                        <p:cTn id="11" dur="500"/>
                                        <p:tgtEl>
                                          <p:spTgt spid="104"/>
                                        </p:tgtEl>
                                      </p:cBhvr>
                                    </p:animEffect>
                                  </p:childTnLst>
                                </p:cTn>
                              </p:par>
                            </p:childTnLst>
                          </p:cTn>
                        </p:par>
                        <p:par>
                          <p:cTn id="12" fill="hold">
                            <p:stCondLst>
                              <p:cond delay="1000"/>
                            </p:stCondLst>
                            <p:childTnLst>
                              <p:par>
                                <p:cTn id="13" presetID="22" presetClass="entr" presetSubtype="4" fill="hold" nodeType="afterEffect">
                                  <p:stCondLst>
                                    <p:cond delay="0"/>
                                  </p:stCondLst>
                                  <p:childTnLst>
                                    <p:set>
                                      <p:cBhvr>
                                        <p:cTn id="14" dur="1" fill="hold">
                                          <p:stCondLst>
                                            <p:cond delay="0"/>
                                          </p:stCondLst>
                                        </p:cTn>
                                        <p:tgtEl>
                                          <p:spTgt spid="99"/>
                                        </p:tgtEl>
                                        <p:attrNameLst>
                                          <p:attrName>style.visibility</p:attrName>
                                        </p:attrNameLst>
                                      </p:cBhvr>
                                      <p:to>
                                        <p:strVal val="visible"/>
                                      </p:to>
                                    </p:set>
                                    <p:animEffect transition="in" filter="wipe(down)">
                                      <p:cBhvr>
                                        <p:cTn id="15" dur="200"/>
                                        <p:tgtEl>
                                          <p:spTgt spid="99"/>
                                        </p:tgtEl>
                                      </p:cBhvr>
                                    </p:animEffect>
                                  </p:childTnLst>
                                </p:cTn>
                              </p:par>
                              <p:par>
                                <p:cTn id="16" presetID="22" presetClass="entr" presetSubtype="4" fill="hold" nodeType="withEffect">
                                  <p:stCondLst>
                                    <p:cond delay="0"/>
                                  </p:stCondLst>
                                  <p:childTnLst>
                                    <p:set>
                                      <p:cBhvr>
                                        <p:cTn id="17" dur="1" fill="hold">
                                          <p:stCondLst>
                                            <p:cond delay="0"/>
                                          </p:stCondLst>
                                        </p:cTn>
                                        <p:tgtEl>
                                          <p:spTgt spid="98"/>
                                        </p:tgtEl>
                                        <p:attrNameLst>
                                          <p:attrName>style.visibility</p:attrName>
                                        </p:attrNameLst>
                                      </p:cBhvr>
                                      <p:to>
                                        <p:strVal val="visible"/>
                                      </p:to>
                                    </p:set>
                                    <p:animEffect transition="in" filter="wipe(down)">
                                      <p:cBhvr>
                                        <p:cTn id="18" dur="400"/>
                                        <p:tgtEl>
                                          <p:spTgt spid="98"/>
                                        </p:tgtEl>
                                      </p:cBhvr>
                                    </p:animEffect>
                                  </p:childTnLst>
                                </p:cTn>
                              </p:par>
                              <p:par>
                                <p:cTn id="19" presetID="22" presetClass="entr" presetSubtype="4" fill="hold" nodeType="withEffect">
                                  <p:stCondLst>
                                    <p:cond delay="0"/>
                                  </p:stCondLst>
                                  <p:childTnLst>
                                    <p:set>
                                      <p:cBhvr>
                                        <p:cTn id="20" dur="1" fill="hold">
                                          <p:stCondLst>
                                            <p:cond delay="0"/>
                                          </p:stCondLst>
                                        </p:cTn>
                                        <p:tgtEl>
                                          <p:spTgt spid="97"/>
                                        </p:tgtEl>
                                        <p:attrNameLst>
                                          <p:attrName>style.visibility</p:attrName>
                                        </p:attrNameLst>
                                      </p:cBhvr>
                                      <p:to>
                                        <p:strVal val="visible"/>
                                      </p:to>
                                    </p:set>
                                    <p:animEffect transition="in" filter="wipe(down)">
                                      <p:cBhvr>
                                        <p:cTn id="21" dur="600"/>
                                        <p:tgtEl>
                                          <p:spTgt spid="97"/>
                                        </p:tgtEl>
                                      </p:cBhvr>
                                    </p:animEffect>
                                  </p:childTnLst>
                                </p:cTn>
                              </p:par>
                              <p:par>
                                <p:cTn id="22" presetID="22" presetClass="entr" presetSubtype="4" fill="hold" nodeType="withEffect">
                                  <p:stCondLst>
                                    <p:cond delay="0"/>
                                  </p:stCondLst>
                                  <p:childTnLst>
                                    <p:set>
                                      <p:cBhvr>
                                        <p:cTn id="23" dur="1" fill="hold">
                                          <p:stCondLst>
                                            <p:cond delay="0"/>
                                          </p:stCondLst>
                                        </p:cTn>
                                        <p:tgtEl>
                                          <p:spTgt spid="96"/>
                                        </p:tgtEl>
                                        <p:attrNameLst>
                                          <p:attrName>style.visibility</p:attrName>
                                        </p:attrNameLst>
                                      </p:cBhvr>
                                      <p:to>
                                        <p:strVal val="visible"/>
                                      </p:to>
                                    </p:set>
                                    <p:animEffect transition="in" filter="wipe(down)">
                                      <p:cBhvr>
                                        <p:cTn id="24" dur="900"/>
                                        <p:tgtEl>
                                          <p:spTgt spid="96"/>
                                        </p:tgtEl>
                                      </p:cBhvr>
                                    </p:animEffect>
                                  </p:childTnLst>
                                </p:cTn>
                              </p:par>
                              <p:par>
                                <p:cTn id="25" presetID="10" presetClass="entr" presetSubtype="0" fill="hold" grpId="0" nodeType="withEffect">
                                  <p:stCondLst>
                                    <p:cond delay="250"/>
                                  </p:stCondLst>
                                  <p:childTnLst>
                                    <p:set>
                                      <p:cBhvr>
                                        <p:cTn id="26" dur="1" fill="hold">
                                          <p:stCondLst>
                                            <p:cond delay="0"/>
                                          </p:stCondLst>
                                        </p:cTn>
                                        <p:tgtEl>
                                          <p:spTgt spid="103"/>
                                        </p:tgtEl>
                                        <p:attrNameLst>
                                          <p:attrName>style.visibility</p:attrName>
                                        </p:attrNameLst>
                                      </p:cBhvr>
                                      <p:to>
                                        <p:strVal val="visible"/>
                                      </p:to>
                                    </p:set>
                                    <p:animEffect transition="in" filter="fade">
                                      <p:cBhvr>
                                        <p:cTn id="27" dur="250"/>
                                        <p:tgtEl>
                                          <p:spTgt spid="103"/>
                                        </p:tgtEl>
                                      </p:cBhvr>
                                    </p:animEffect>
                                  </p:childTnLst>
                                </p:cTn>
                              </p:par>
                              <p:par>
                                <p:cTn id="28" presetID="10" presetClass="entr" presetSubtype="0" fill="hold" grpId="0" nodeType="withEffect">
                                  <p:stCondLst>
                                    <p:cond delay="500"/>
                                  </p:stCondLst>
                                  <p:childTnLst>
                                    <p:set>
                                      <p:cBhvr>
                                        <p:cTn id="29" dur="1" fill="hold">
                                          <p:stCondLst>
                                            <p:cond delay="0"/>
                                          </p:stCondLst>
                                        </p:cTn>
                                        <p:tgtEl>
                                          <p:spTgt spid="102"/>
                                        </p:tgtEl>
                                        <p:attrNameLst>
                                          <p:attrName>style.visibility</p:attrName>
                                        </p:attrNameLst>
                                      </p:cBhvr>
                                      <p:to>
                                        <p:strVal val="visible"/>
                                      </p:to>
                                    </p:set>
                                    <p:animEffect transition="in" filter="fade">
                                      <p:cBhvr>
                                        <p:cTn id="30" dur="250"/>
                                        <p:tgtEl>
                                          <p:spTgt spid="102"/>
                                        </p:tgtEl>
                                      </p:cBhvr>
                                    </p:animEffect>
                                  </p:childTnLst>
                                </p:cTn>
                              </p:par>
                              <p:par>
                                <p:cTn id="31" presetID="10" presetClass="entr" presetSubtype="0" fill="hold" grpId="0" nodeType="withEffect">
                                  <p:stCondLst>
                                    <p:cond delay="750"/>
                                  </p:stCondLst>
                                  <p:childTnLst>
                                    <p:set>
                                      <p:cBhvr>
                                        <p:cTn id="32" dur="1" fill="hold">
                                          <p:stCondLst>
                                            <p:cond delay="0"/>
                                          </p:stCondLst>
                                        </p:cTn>
                                        <p:tgtEl>
                                          <p:spTgt spid="101"/>
                                        </p:tgtEl>
                                        <p:attrNameLst>
                                          <p:attrName>style.visibility</p:attrName>
                                        </p:attrNameLst>
                                      </p:cBhvr>
                                      <p:to>
                                        <p:strVal val="visible"/>
                                      </p:to>
                                    </p:set>
                                    <p:animEffect transition="in" filter="fade">
                                      <p:cBhvr>
                                        <p:cTn id="33" dur="250"/>
                                        <p:tgtEl>
                                          <p:spTgt spid="101"/>
                                        </p:tgtEl>
                                      </p:cBhvr>
                                    </p:animEffect>
                                  </p:childTnLst>
                                </p:cTn>
                              </p:par>
                              <p:par>
                                <p:cTn id="34" presetID="10" presetClass="entr" presetSubtype="0" fill="hold" grpId="0" nodeType="withEffect">
                                  <p:stCondLst>
                                    <p:cond delay="1000"/>
                                  </p:stCondLst>
                                  <p:childTnLst>
                                    <p:set>
                                      <p:cBhvr>
                                        <p:cTn id="35" dur="1" fill="hold">
                                          <p:stCondLst>
                                            <p:cond delay="0"/>
                                          </p:stCondLst>
                                        </p:cTn>
                                        <p:tgtEl>
                                          <p:spTgt spid="100"/>
                                        </p:tgtEl>
                                        <p:attrNameLst>
                                          <p:attrName>style.visibility</p:attrName>
                                        </p:attrNameLst>
                                      </p:cBhvr>
                                      <p:to>
                                        <p:strVal val="visible"/>
                                      </p:to>
                                    </p:set>
                                    <p:animEffect transition="in" filter="fade">
                                      <p:cBhvr>
                                        <p:cTn id="36" dur="250"/>
                                        <p:tgtEl>
                                          <p:spTgt spid="100"/>
                                        </p:tgtEl>
                                      </p:cBhvr>
                                    </p:animEffect>
                                  </p:childTnLst>
                                </p:cTn>
                              </p:par>
                            </p:childTnLst>
                          </p:cTn>
                        </p:par>
                        <p:par>
                          <p:cTn id="37" fill="hold">
                            <p:stCondLst>
                              <p:cond delay="2250"/>
                            </p:stCondLst>
                            <p:childTnLst>
                              <p:par>
                                <p:cTn id="38" presetID="26" presetClass="emph" presetSubtype="0" fill="hold" grpId="1" nodeType="afterEffect">
                                  <p:stCondLst>
                                    <p:cond delay="0"/>
                                  </p:stCondLst>
                                  <p:childTnLst>
                                    <p:animEffect transition="out" filter="fade">
                                      <p:cBhvr>
                                        <p:cTn id="39" dur="500" tmFilter="0, 0; .2, .5; .8, .5; 1, 0"/>
                                        <p:tgtEl>
                                          <p:spTgt spid="103"/>
                                        </p:tgtEl>
                                      </p:cBhvr>
                                    </p:animEffect>
                                    <p:animScale>
                                      <p:cBhvr>
                                        <p:cTn id="40" dur="250" autoRev="1" fill="hold"/>
                                        <p:tgtEl>
                                          <p:spTgt spid="103"/>
                                        </p:tgtEl>
                                      </p:cBhvr>
                                      <p:by x="105000" y="105000"/>
                                    </p:animScale>
                                  </p:childTnLst>
                                </p:cTn>
                              </p:par>
                            </p:childTnLst>
                          </p:cTn>
                        </p:par>
                        <p:par>
                          <p:cTn id="41" fill="hold">
                            <p:stCondLst>
                              <p:cond delay="2750"/>
                            </p:stCondLst>
                            <p:childTnLst>
                              <p:par>
                                <p:cTn id="42" presetID="2" presetClass="entr" presetSubtype="8" fill="hold" nodeType="afterEffect">
                                  <p:stCondLst>
                                    <p:cond delay="0"/>
                                  </p:stCondLst>
                                  <p:childTnLst>
                                    <p:set>
                                      <p:cBhvr>
                                        <p:cTn id="43" dur="1" fill="hold">
                                          <p:stCondLst>
                                            <p:cond delay="0"/>
                                          </p:stCondLst>
                                        </p:cTn>
                                        <p:tgtEl>
                                          <p:spTgt spid="90"/>
                                        </p:tgtEl>
                                        <p:attrNameLst>
                                          <p:attrName>style.visibility</p:attrName>
                                        </p:attrNameLst>
                                      </p:cBhvr>
                                      <p:to>
                                        <p:strVal val="visible"/>
                                      </p:to>
                                    </p:set>
                                    <p:anim calcmode="lin" valueType="num">
                                      <p:cBhvr additive="base">
                                        <p:cTn id="44" dur="500" fill="hold"/>
                                        <p:tgtEl>
                                          <p:spTgt spid="90"/>
                                        </p:tgtEl>
                                        <p:attrNameLst>
                                          <p:attrName>ppt_x</p:attrName>
                                        </p:attrNameLst>
                                      </p:cBhvr>
                                      <p:tavLst>
                                        <p:tav tm="0">
                                          <p:val>
                                            <p:strVal val="0-#ppt_w/2"/>
                                          </p:val>
                                        </p:tav>
                                        <p:tav tm="100000">
                                          <p:val>
                                            <p:strVal val="#ppt_x"/>
                                          </p:val>
                                        </p:tav>
                                      </p:tavLst>
                                    </p:anim>
                                    <p:anim calcmode="lin" valueType="num">
                                      <p:cBhvr additive="base">
                                        <p:cTn id="45" dur="500" fill="hold"/>
                                        <p:tgtEl>
                                          <p:spTgt spid="90"/>
                                        </p:tgtEl>
                                        <p:attrNameLst>
                                          <p:attrName>ppt_y</p:attrName>
                                        </p:attrNameLst>
                                      </p:cBhvr>
                                      <p:tavLst>
                                        <p:tav tm="0">
                                          <p:val>
                                            <p:strVal val="#ppt_y"/>
                                          </p:val>
                                        </p:tav>
                                        <p:tav tm="100000">
                                          <p:val>
                                            <p:strVal val="#ppt_y"/>
                                          </p:val>
                                        </p:tav>
                                      </p:tavLst>
                                    </p:anim>
                                  </p:childTnLst>
                                </p:cTn>
                              </p:par>
                            </p:childTnLst>
                          </p:cTn>
                        </p:par>
                        <p:par>
                          <p:cTn id="46" fill="hold">
                            <p:stCondLst>
                              <p:cond delay="3250"/>
                            </p:stCondLst>
                            <p:childTnLst>
                              <p:par>
                                <p:cTn id="47" presetID="14" presetClass="entr" presetSubtype="10" fill="hold" grpId="0" nodeType="afterEffect">
                                  <p:stCondLst>
                                    <p:cond delay="0"/>
                                  </p:stCondLst>
                                  <p:childTnLst>
                                    <p:set>
                                      <p:cBhvr>
                                        <p:cTn id="48" dur="1" fill="hold">
                                          <p:stCondLst>
                                            <p:cond delay="0"/>
                                          </p:stCondLst>
                                        </p:cTn>
                                        <p:tgtEl>
                                          <p:spTgt spid="111"/>
                                        </p:tgtEl>
                                        <p:attrNameLst>
                                          <p:attrName>style.visibility</p:attrName>
                                        </p:attrNameLst>
                                      </p:cBhvr>
                                      <p:to>
                                        <p:strVal val="visible"/>
                                      </p:to>
                                    </p:set>
                                    <p:animEffect transition="in" filter="randombar(horizontal)">
                                      <p:cBhvr>
                                        <p:cTn id="49" dur="500"/>
                                        <p:tgtEl>
                                          <p:spTgt spid="111"/>
                                        </p:tgtEl>
                                      </p:cBhvr>
                                    </p:animEffect>
                                  </p:childTnLst>
                                </p:cTn>
                              </p:par>
                              <p:par>
                                <p:cTn id="50" presetID="14" presetClass="entr" presetSubtype="10" fill="hold" grpId="0" nodeType="withEffect">
                                  <p:stCondLst>
                                    <p:cond delay="0"/>
                                  </p:stCondLst>
                                  <p:childTnLst>
                                    <p:set>
                                      <p:cBhvr>
                                        <p:cTn id="51" dur="1" fill="hold">
                                          <p:stCondLst>
                                            <p:cond delay="0"/>
                                          </p:stCondLst>
                                        </p:cTn>
                                        <p:tgtEl>
                                          <p:spTgt spid="112"/>
                                        </p:tgtEl>
                                        <p:attrNameLst>
                                          <p:attrName>style.visibility</p:attrName>
                                        </p:attrNameLst>
                                      </p:cBhvr>
                                      <p:to>
                                        <p:strVal val="visible"/>
                                      </p:to>
                                    </p:set>
                                    <p:animEffect transition="in" filter="randombar(horizontal)">
                                      <p:cBhvr>
                                        <p:cTn id="52" dur="500"/>
                                        <p:tgtEl>
                                          <p:spTgt spid="112"/>
                                        </p:tgtEl>
                                      </p:cBhvr>
                                    </p:animEffect>
                                  </p:childTnLst>
                                </p:cTn>
                              </p:par>
                            </p:childTnLst>
                          </p:cTn>
                        </p:par>
                        <p:par>
                          <p:cTn id="53" fill="hold">
                            <p:stCondLst>
                              <p:cond delay="3750"/>
                            </p:stCondLst>
                            <p:childTnLst>
                              <p:par>
                                <p:cTn id="54" presetID="26" presetClass="emph" presetSubtype="0" fill="hold" grpId="1" nodeType="afterEffect">
                                  <p:stCondLst>
                                    <p:cond delay="0"/>
                                  </p:stCondLst>
                                  <p:childTnLst>
                                    <p:animEffect transition="out" filter="fade">
                                      <p:cBhvr>
                                        <p:cTn id="55" dur="500" tmFilter="0, 0; .2, .5; .8, .5; 1, 0"/>
                                        <p:tgtEl>
                                          <p:spTgt spid="102"/>
                                        </p:tgtEl>
                                      </p:cBhvr>
                                    </p:animEffect>
                                    <p:animScale>
                                      <p:cBhvr>
                                        <p:cTn id="56" dur="250" autoRev="1" fill="hold"/>
                                        <p:tgtEl>
                                          <p:spTgt spid="102"/>
                                        </p:tgtEl>
                                      </p:cBhvr>
                                      <p:by x="105000" y="105000"/>
                                    </p:animScale>
                                  </p:childTnLst>
                                </p:cTn>
                              </p:par>
                            </p:childTnLst>
                          </p:cTn>
                        </p:par>
                        <p:par>
                          <p:cTn id="57" fill="hold">
                            <p:stCondLst>
                              <p:cond delay="4250"/>
                            </p:stCondLst>
                            <p:childTnLst>
                              <p:par>
                                <p:cTn id="58" presetID="2" presetClass="entr" presetSubtype="8" fill="hold" nodeType="afterEffect">
                                  <p:stCondLst>
                                    <p:cond delay="0"/>
                                  </p:stCondLst>
                                  <p:childTnLst>
                                    <p:set>
                                      <p:cBhvr>
                                        <p:cTn id="59" dur="1" fill="hold">
                                          <p:stCondLst>
                                            <p:cond delay="0"/>
                                          </p:stCondLst>
                                        </p:cTn>
                                        <p:tgtEl>
                                          <p:spTgt spid="79"/>
                                        </p:tgtEl>
                                        <p:attrNameLst>
                                          <p:attrName>style.visibility</p:attrName>
                                        </p:attrNameLst>
                                      </p:cBhvr>
                                      <p:to>
                                        <p:strVal val="visible"/>
                                      </p:to>
                                    </p:set>
                                    <p:anim calcmode="lin" valueType="num">
                                      <p:cBhvr additive="base">
                                        <p:cTn id="60" dur="500" fill="hold"/>
                                        <p:tgtEl>
                                          <p:spTgt spid="79"/>
                                        </p:tgtEl>
                                        <p:attrNameLst>
                                          <p:attrName>ppt_x</p:attrName>
                                        </p:attrNameLst>
                                      </p:cBhvr>
                                      <p:tavLst>
                                        <p:tav tm="0">
                                          <p:val>
                                            <p:strVal val="0-#ppt_w/2"/>
                                          </p:val>
                                        </p:tav>
                                        <p:tav tm="100000">
                                          <p:val>
                                            <p:strVal val="#ppt_x"/>
                                          </p:val>
                                        </p:tav>
                                      </p:tavLst>
                                    </p:anim>
                                    <p:anim calcmode="lin" valueType="num">
                                      <p:cBhvr additive="base">
                                        <p:cTn id="61" dur="500" fill="hold"/>
                                        <p:tgtEl>
                                          <p:spTgt spid="79"/>
                                        </p:tgtEl>
                                        <p:attrNameLst>
                                          <p:attrName>ppt_y</p:attrName>
                                        </p:attrNameLst>
                                      </p:cBhvr>
                                      <p:tavLst>
                                        <p:tav tm="0">
                                          <p:val>
                                            <p:strVal val="#ppt_y"/>
                                          </p:val>
                                        </p:tav>
                                        <p:tav tm="100000">
                                          <p:val>
                                            <p:strVal val="#ppt_y"/>
                                          </p:val>
                                        </p:tav>
                                      </p:tavLst>
                                    </p:anim>
                                  </p:childTnLst>
                                </p:cTn>
                              </p:par>
                            </p:childTnLst>
                          </p:cTn>
                        </p:par>
                        <p:par>
                          <p:cTn id="62" fill="hold">
                            <p:stCondLst>
                              <p:cond delay="4750"/>
                            </p:stCondLst>
                            <p:childTnLst>
                              <p:par>
                                <p:cTn id="63" presetID="14" presetClass="entr" presetSubtype="10" fill="hold" grpId="0" nodeType="afterEffect">
                                  <p:stCondLst>
                                    <p:cond delay="0"/>
                                  </p:stCondLst>
                                  <p:childTnLst>
                                    <p:set>
                                      <p:cBhvr>
                                        <p:cTn id="64" dur="1" fill="hold">
                                          <p:stCondLst>
                                            <p:cond delay="0"/>
                                          </p:stCondLst>
                                        </p:cTn>
                                        <p:tgtEl>
                                          <p:spTgt spid="110"/>
                                        </p:tgtEl>
                                        <p:attrNameLst>
                                          <p:attrName>style.visibility</p:attrName>
                                        </p:attrNameLst>
                                      </p:cBhvr>
                                      <p:to>
                                        <p:strVal val="visible"/>
                                      </p:to>
                                    </p:set>
                                    <p:animEffect transition="in" filter="randombar(horizontal)">
                                      <p:cBhvr>
                                        <p:cTn id="65" dur="500"/>
                                        <p:tgtEl>
                                          <p:spTgt spid="110"/>
                                        </p:tgtEl>
                                      </p:cBhvr>
                                    </p:animEffect>
                                  </p:childTnLst>
                                </p:cTn>
                              </p:par>
                              <p:par>
                                <p:cTn id="66" presetID="14" presetClass="entr" presetSubtype="10" fill="hold" grpId="0" nodeType="withEffect">
                                  <p:stCondLst>
                                    <p:cond delay="0"/>
                                  </p:stCondLst>
                                  <p:childTnLst>
                                    <p:set>
                                      <p:cBhvr>
                                        <p:cTn id="67" dur="1" fill="hold">
                                          <p:stCondLst>
                                            <p:cond delay="0"/>
                                          </p:stCondLst>
                                        </p:cTn>
                                        <p:tgtEl>
                                          <p:spTgt spid="109"/>
                                        </p:tgtEl>
                                        <p:attrNameLst>
                                          <p:attrName>style.visibility</p:attrName>
                                        </p:attrNameLst>
                                      </p:cBhvr>
                                      <p:to>
                                        <p:strVal val="visible"/>
                                      </p:to>
                                    </p:set>
                                    <p:animEffect transition="in" filter="randombar(horizontal)">
                                      <p:cBhvr>
                                        <p:cTn id="68" dur="500"/>
                                        <p:tgtEl>
                                          <p:spTgt spid="109"/>
                                        </p:tgtEl>
                                      </p:cBhvr>
                                    </p:animEffect>
                                  </p:childTnLst>
                                </p:cTn>
                              </p:par>
                            </p:childTnLst>
                          </p:cTn>
                        </p:par>
                        <p:par>
                          <p:cTn id="69" fill="hold">
                            <p:stCondLst>
                              <p:cond delay="5250"/>
                            </p:stCondLst>
                            <p:childTnLst>
                              <p:par>
                                <p:cTn id="70" presetID="26" presetClass="emph" presetSubtype="0" fill="hold" grpId="1" nodeType="afterEffect">
                                  <p:stCondLst>
                                    <p:cond delay="0"/>
                                  </p:stCondLst>
                                  <p:childTnLst>
                                    <p:animEffect transition="out" filter="fade">
                                      <p:cBhvr>
                                        <p:cTn id="71" dur="500" tmFilter="0, 0; .2, .5; .8, .5; 1, 0"/>
                                        <p:tgtEl>
                                          <p:spTgt spid="101"/>
                                        </p:tgtEl>
                                      </p:cBhvr>
                                    </p:animEffect>
                                    <p:animScale>
                                      <p:cBhvr>
                                        <p:cTn id="72" dur="250" autoRev="1" fill="hold"/>
                                        <p:tgtEl>
                                          <p:spTgt spid="101"/>
                                        </p:tgtEl>
                                      </p:cBhvr>
                                      <p:by x="105000" y="105000"/>
                                    </p:animScale>
                                  </p:childTnLst>
                                </p:cTn>
                              </p:par>
                            </p:childTnLst>
                          </p:cTn>
                        </p:par>
                        <p:par>
                          <p:cTn id="73" fill="hold">
                            <p:stCondLst>
                              <p:cond delay="5750"/>
                            </p:stCondLst>
                            <p:childTnLst>
                              <p:par>
                                <p:cTn id="74" presetID="2" presetClass="entr" presetSubtype="8" fill="hold" nodeType="afterEffect">
                                  <p:stCondLst>
                                    <p:cond delay="0"/>
                                  </p:stCondLst>
                                  <p:childTnLst>
                                    <p:set>
                                      <p:cBhvr>
                                        <p:cTn id="75" dur="1" fill="hold">
                                          <p:stCondLst>
                                            <p:cond delay="0"/>
                                          </p:stCondLst>
                                        </p:cTn>
                                        <p:tgtEl>
                                          <p:spTgt spid="83"/>
                                        </p:tgtEl>
                                        <p:attrNameLst>
                                          <p:attrName>style.visibility</p:attrName>
                                        </p:attrNameLst>
                                      </p:cBhvr>
                                      <p:to>
                                        <p:strVal val="visible"/>
                                      </p:to>
                                    </p:set>
                                    <p:anim calcmode="lin" valueType="num">
                                      <p:cBhvr additive="base">
                                        <p:cTn id="76" dur="500" fill="hold"/>
                                        <p:tgtEl>
                                          <p:spTgt spid="83"/>
                                        </p:tgtEl>
                                        <p:attrNameLst>
                                          <p:attrName>ppt_x</p:attrName>
                                        </p:attrNameLst>
                                      </p:cBhvr>
                                      <p:tavLst>
                                        <p:tav tm="0">
                                          <p:val>
                                            <p:strVal val="0-#ppt_w/2"/>
                                          </p:val>
                                        </p:tav>
                                        <p:tav tm="100000">
                                          <p:val>
                                            <p:strVal val="#ppt_x"/>
                                          </p:val>
                                        </p:tav>
                                      </p:tavLst>
                                    </p:anim>
                                    <p:anim calcmode="lin" valueType="num">
                                      <p:cBhvr additive="base">
                                        <p:cTn id="77" dur="500" fill="hold"/>
                                        <p:tgtEl>
                                          <p:spTgt spid="83"/>
                                        </p:tgtEl>
                                        <p:attrNameLst>
                                          <p:attrName>ppt_y</p:attrName>
                                        </p:attrNameLst>
                                      </p:cBhvr>
                                      <p:tavLst>
                                        <p:tav tm="0">
                                          <p:val>
                                            <p:strVal val="#ppt_y"/>
                                          </p:val>
                                        </p:tav>
                                        <p:tav tm="100000">
                                          <p:val>
                                            <p:strVal val="#ppt_y"/>
                                          </p:val>
                                        </p:tav>
                                      </p:tavLst>
                                    </p:anim>
                                  </p:childTnLst>
                                </p:cTn>
                              </p:par>
                            </p:childTnLst>
                          </p:cTn>
                        </p:par>
                        <p:par>
                          <p:cTn id="78" fill="hold">
                            <p:stCondLst>
                              <p:cond delay="6250"/>
                            </p:stCondLst>
                            <p:childTnLst>
                              <p:par>
                                <p:cTn id="79" presetID="14" presetClass="entr" presetSubtype="10" fill="hold" grpId="0" nodeType="afterEffect">
                                  <p:stCondLst>
                                    <p:cond delay="0"/>
                                  </p:stCondLst>
                                  <p:childTnLst>
                                    <p:set>
                                      <p:cBhvr>
                                        <p:cTn id="80" dur="1" fill="hold">
                                          <p:stCondLst>
                                            <p:cond delay="0"/>
                                          </p:stCondLst>
                                        </p:cTn>
                                        <p:tgtEl>
                                          <p:spTgt spid="107"/>
                                        </p:tgtEl>
                                        <p:attrNameLst>
                                          <p:attrName>style.visibility</p:attrName>
                                        </p:attrNameLst>
                                      </p:cBhvr>
                                      <p:to>
                                        <p:strVal val="visible"/>
                                      </p:to>
                                    </p:set>
                                    <p:animEffect transition="in" filter="randombar(horizontal)">
                                      <p:cBhvr>
                                        <p:cTn id="81" dur="500"/>
                                        <p:tgtEl>
                                          <p:spTgt spid="107"/>
                                        </p:tgtEl>
                                      </p:cBhvr>
                                    </p:animEffect>
                                  </p:childTnLst>
                                </p:cTn>
                              </p:par>
                              <p:par>
                                <p:cTn id="82" presetID="14" presetClass="entr" presetSubtype="10" fill="hold" grpId="0" nodeType="withEffect">
                                  <p:stCondLst>
                                    <p:cond delay="0"/>
                                  </p:stCondLst>
                                  <p:childTnLst>
                                    <p:set>
                                      <p:cBhvr>
                                        <p:cTn id="83" dur="1" fill="hold">
                                          <p:stCondLst>
                                            <p:cond delay="0"/>
                                          </p:stCondLst>
                                        </p:cTn>
                                        <p:tgtEl>
                                          <p:spTgt spid="108"/>
                                        </p:tgtEl>
                                        <p:attrNameLst>
                                          <p:attrName>style.visibility</p:attrName>
                                        </p:attrNameLst>
                                      </p:cBhvr>
                                      <p:to>
                                        <p:strVal val="visible"/>
                                      </p:to>
                                    </p:set>
                                    <p:animEffect transition="in" filter="randombar(horizontal)">
                                      <p:cBhvr>
                                        <p:cTn id="84" dur="500"/>
                                        <p:tgtEl>
                                          <p:spTgt spid="108"/>
                                        </p:tgtEl>
                                      </p:cBhvr>
                                    </p:animEffect>
                                  </p:childTnLst>
                                </p:cTn>
                              </p:par>
                            </p:childTnLst>
                          </p:cTn>
                        </p:par>
                        <p:par>
                          <p:cTn id="85" fill="hold">
                            <p:stCondLst>
                              <p:cond delay="6750"/>
                            </p:stCondLst>
                            <p:childTnLst>
                              <p:par>
                                <p:cTn id="86" presetID="26" presetClass="emph" presetSubtype="0" fill="hold" grpId="1" nodeType="afterEffect">
                                  <p:stCondLst>
                                    <p:cond delay="0"/>
                                  </p:stCondLst>
                                  <p:childTnLst>
                                    <p:animEffect transition="out" filter="fade">
                                      <p:cBhvr>
                                        <p:cTn id="87" dur="500" tmFilter="0, 0; .2, .5; .8, .5; 1, 0"/>
                                        <p:tgtEl>
                                          <p:spTgt spid="100"/>
                                        </p:tgtEl>
                                      </p:cBhvr>
                                    </p:animEffect>
                                    <p:animScale>
                                      <p:cBhvr>
                                        <p:cTn id="88" dur="250" autoRev="1" fill="hold"/>
                                        <p:tgtEl>
                                          <p:spTgt spid="100"/>
                                        </p:tgtEl>
                                      </p:cBhvr>
                                      <p:by x="105000" y="105000"/>
                                    </p:animScale>
                                  </p:childTnLst>
                                </p:cTn>
                              </p:par>
                            </p:childTnLst>
                          </p:cTn>
                        </p:par>
                        <p:par>
                          <p:cTn id="89" fill="hold">
                            <p:stCondLst>
                              <p:cond delay="7250"/>
                            </p:stCondLst>
                            <p:childTnLst>
                              <p:par>
                                <p:cTn id="90" presetID="2" presetClass="entr" presetSubtype="8" fill="hold" nodeType="afterEffect">
                                  <p:stCondLst>
                                    <p:cond delay="0"/>
                                  </p:stCondLst>
                                  <p:childTnLst>
                                    <p:set>
                                      <p:cBhvr>
                                        <p:cTn id="91" dur="1" fill="hold">
                                          <p:stCondLst>
                                            <p:cond delay="0"/>
                                          </p:stCondLst>
                                        </p:cTn>
                                        <p:tgtEl>
                                          <p:spTgt spid="73"/>
                                        </p:tgtEl>
                                        <p:attrNameLst>
                                          <p:attrName>style.visibility</p:attrName>
                                        </p:attrNameLst>
                                      </p:cBhvr>
                                      <p:to>
                                        <p:strVal val="visible"/>
                                      </p:to>
                                    </p:set>
                                    <p:anim calcmode="lin" valueType="num">
                                      <p:cBhvr additive="base">
                                        <p:cTn id="92" dur="500" fill="hold"/>
                                        <p:tgtEl>
                                          <p:spTgt spid="73"/>
                                        </p:tgtEl>
                                        <p:attrNameLst>
                                          <p:attrName>ppt_x</p:attrName>
                                        </p:attrNameLst>
                                      </p:cBhvr>
                                      <p:tavLst>
                                        <p:tav tm="0">
                                          <p:val>
                                            <p:strVal val="0-#ppt_w/2"/>
                                          </p:val>
                                        </p:tav>
                                        <p:tav tm="100000">
                                          <p:val>
                                            <p:strVal val="#ppt_x"/>
                                          </p:val>
                                        </p:tav>
                                      </p:tavLst>
                                    </p:anim>
                                    <p:anim calcmode="lin" valueType="num">
                                      <p:cBhvr additive="base">
                                        <p:cTn id="93" dur="500" fill="hold"/>
                                        <p:tgtEl>
                                          <p:spTgt spid="73"/>
                                        </p:tgtEl>
                                        <p:attrNameLst>
                                          <p:attrName>ppt_y</p:attrName>
                                        </p:attrNameLst>
                                      </p:cBhvr>
                                      <p:tavLst>
                                        <p:tav tm="0">
                                          <p:val>
                                            <p:strVal val="#ppt_y"/>
                                          </p:val>
                                        </p:tav>
                                        <p:tav tm="100000">
                                          <p:val>
                                            <p:strVal val="#ppt_y"/>
                                          </p:val>
                                        </p:tav>
                                      </p:tavLst>
                                    </p:anim>
                                  </p:childTnLst>
                                </p:cTn>
                              </p:par>
                            </p:childTnLst>
                          </p:cTn>
                        </p:par>
                        <p:par>
                          <p:cTn id="94" fill="hold">
                            <p:stCondLst>
                              <p:cond delay="7750"/>
                            </p:stCondLst>
                            <p:childTnLst>
                              <p:par>
                                <p:cTn id="95" presetID="14" presetClass="entr" presetSubtype="10" fill="hold" grpId="0" nodeType="afterEffect">
                                  <p:stCondLst>
                                    <p:cond delay="0"/>
                                  </p:stCondLst>
                                  <p:childTnLst>
                                    <p:set>
                                      <p:cBhvr>
                                        <p:cTn id="96" dur="1" fill="hold">
                                          <p:stCondLst>
                                            <p:cond delay="0"/>
                                          </p:stCondLst>
                                        </p:cTn>
                                        <p:tgtEl>
                                          <p:spTgt spid="105"/>
                                        </p:tgtEl>
                                        <p:attrNameLst>
                                          <p:attrName>style.visibility</p:attrName>
                                        </p:attrNameLst>
                                      </p:cBhvr>
                                      <p:to>
                                        <p:strVal val="visible"/>
                                      </p:to>
                                    </p:set>
                                    <p:animEffect transition="in" filter="randombar(horizontal)">
                                      <p:cBhvr>
                                        <p:cTn id="97" dur="500"/>
                                        <p:tgtEl>
                                          <p:spTgt spid="105"/>
                                        </p:tgtEl>
                                      </p:cBhvr>
                                    </p:animEffect>
                                  </p:childTnLst>
                                </p:cTn>
                              </p:par>
                              <p:par>
                                <p:cTn id="98" presetID="14" presetClass="entr" presetSubtype="10" fill="hold" grpId="0" nodeType="withEffect">
                                  <p:stCondLst>
                                    <p:cond delay="0"/>
                                  </p:stCondLst>
                                  <p:childTnLst>
                                    <p:set>
                                      <p:cBhvr>
                                        <p:cTn id="99" dur="1" fill="hold">
                                          <p:stCondLst>
                                            <p:cond delay="0"/>
                                          </p:stCondLst>
                                        </p:cTn>
                                        <p:tgtEl>
                                          <p:spTgt spid="106"/>
                                        </p:tgtEl>
                                        <p:attrNameLst>
                                          <p:attrName>style.visibility</p:attrName>
                                        </p:attrNameLst>
                                      </p:cBhvr>
                                      <p:to>
                                        <p:strVal val="visible"/>
                                      </p:to>
                                    </p:set>
                                    <p:animEffect transition="in" filter="randombar(horizontal)">
                                      <p:cBhvr>
                                        <p:cTn id="100" dur="500"/>
                                        <p:tgtEl>
                                          <p:spTgt spid="1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p:bldP spid="100" grpId="0" animBg="1"/>
      <p:bldP spid="100" grpId="1" animBg="1"/>
      <p:bldP spid="101" grpId="0" animBg="1"/>
      <p:bldP spid="101" grpId="1" animBg="1"/>
      <p:bldP spid="102" grpId="0" animBg="1"/>
      <p:bldP spid="102" grpId="1" animBg="1"/>
      <p:bldP spid="103" grpId="0" animBg="1"/>
      <p:bldP spid="103" grpId="1" animBg="1"/>
      <p:bldP spid="104" grpId="0"/>
      <p:bldP spid="105" grpId="0"/>
      <p:bldP spid="106" grpId="0"/>
      <p:bldP spid="107" grpId="0"/>
      <p:bldP spid="108" grpId="0"/>
      <p:bldP spid="109" grpId="0"/>
      <p:bldP spid="110" grpId="0"/>
      <p:bldP spid="111" grpId="0"/>
      <p:bldP spid="11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2583367"/>
            <a:ext cx="1980000" cy="90000"/>
          </a:xfrm>
          <a:prstGeom prst="rect">
            <a:avLst/>
          </a:prstGeom>
          <a:solidFill>
            <a:srgbClr val="FF33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六边形 4"/>
          <p:cNvSpPr/>
          <p:nvPr/>
        </p:nvSpPr>
        <p:spPr>
          <a:xfrm>
            <a:off x="2051720" y="1936532"/>
            <a:ext cx="1584176" cy="1365670"/>
          </a:xfrm>
          <a:prstGeom prst="hexagon">
            <a:avLst/>
          </a:prstGeom>
          <a:solidFill>
            <a:srgbClr val="FF33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6000" b="1" dirty="0" smtClean="0"/>
              <a:t>05</a:t>
            </a:r>
            <a:endParaRPr lang="zh-CN" altLang="en-US" sz="6000" b="1" dirty="0"/>
          </a:p>
        </p:txBody>
      </p:sp>
      <p:sp>
        <p:nvSpPr>
          <p:cNvPr id="7" name="矩形 6"/>
          <p:cNvSpPr/>
          <p:nvPr/>
        </p:nvSpPr>
        <p:spPr>
          <a:xfrm>
            <a:off x="3779912" y="2583367"/>
            <a:ext cx="5364088" cy="90000"/>
          </a:xfrm>
          <a:prstGeom prst="rect">
            <a:avLst/>
          </a:prstGeom>
          <a:solidFill>
            <a:srgbClr val="FF33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TextBox 5"/>
          <p:cNvSpPr txBox="1"/>
          <p:nvPr/>
        </p:nvSpPr>
        <p:spPr>
          <a:xfrm>
            <a:off x="3740030" y="1779662"/>
            <a:ext cx="4288353" cy="707886"/>
          </a:xfrm>
          <a:prstGeom prst="rect">
            <a:avLst/>
          </a:prstGeom>
          <a:noFill/>
        </p:spPr>
        <p:txBody>
          <a:bodyPr wrap="none" rtlCol="0">
            <a:spAutoFit/>
          </a:bodyPr>
          <a:lstStyle/>
          <a:p>
            <a:r>
              <a:rPr lang="zh-CN" altLang="en-US" sz="4000" b="1" dirty="0" smtClean="0">
                <a:latin typeface="微软雅黑" pitchFamily="34" charset="-122"/>
                <a:ea typeface="微软雅黑" pitchFamily="34" charset="-122"/>
              </a:rPr>
              <a:t>点击添加文字标题</a:t>
            </a:r>
            <a:endParaRPr lang="zh-CN" altLang="en-US" sz="4000" b="1" dirty="0">
              <a:latin typeface="微软雅黑" pitchFamily="34" charset="-122"/>
              <a:ea typeface="微软雅黑" pitchFamily="34" charset="-122"/>
            </a:endParaRPr>
          </a:p>
        </p:txBody>
      </p:sp>
      <p:sp>
        <p:nvSpPr>
          <p:cNvPr id="9" name="TextBox 8"/>
          <p:cNvSpPr txBox="1"/>
          <p:nvPr/>
        </p:nvSpPr>
        <p:spPr>
          <a:xfrm>
            <a:off x="3744569" y="2787774"/>
            <a:ext cx="2262158" cy="369332"/>
          </a:xfrm>
          <a:prstGeom prst="rect">
            <a:avLst/>
          </a:prstGeom>
          <a:noFill/>
        </p:spPr>
        <p:txBody>
          <a:bodyPr wrap="none" rtlCol="0">
            <a:spAutoFit/>
          </a:bodyPr>
          <a:lstStyle/>
          <a:p>
            <a:pPr marL="457200" indent="-457200">
              <a:buFont typeface="Wingdings" pitchFamily="2" charset="2"/>
              <a:buChar char="Ø"/>
            </a:pPr>
            <a:r>
              <a:rPr lang="zh-CN" altLang="en-US" dirty="0" smtClean="0">
                <a:solidFill>
                  <a:srgbClr val="000000"/>
                </a:solidFill>
                <a:latin typeface="微软雅黑" pitchFamily="34" charset="-122"/>
                <a:ea typeface="微软雅黑" pitchFamily="34" charset="-122"/>
              </a:rPr>
              <a:t>请在此输入内容</a:t>
            </a:r>
            <a:endParaRPr lang="zh-CN" altLang="en-US" dirty="0">
              <a:solidFill>
                <a:srgbClr val="000000"/>
              </a:solidFill>
              <a:latin typeface="微软雅黑" pitchFamily="34" charset="-122"/>
              <a:ea typeface="微软雅黑" pitchFamily="34" charset="-122"/>
            </a:endParaRPr>
          </a:p>
        </p:txBody>
      </p:sp>
      <p:sp>
        <p:nvSpPr>
          <p:cNvPr id="10" name="TextBox 9"/>
          <p:cNvSpPr txBox="1"/>
          <p:nvPr/>
        </p:nvSpPr>
        <p:spPr>
          <a:xfrm>
            <a:off x="5981575" y="2787774"/>
            <a:ext cx="2262158" cy="369332"/>
          </a:xfrm>
          <a:prstGeom prst="rect">
            <a:avLst/>
          </a:prstGeom>
          <a:noFill/>
        </p:spPr>
        <p:txBody>
          <a:bodyPr wrap="none" rtlCol="0">
            <a:spAutoFit/>
          </a:bodyPr>
          <a:lstStyle/>
          <a:p>
            <a:pPr marL="457200" indent="-457200">
              <a:buFont typeface="Wingdings" pitchFamily="2" charset="2"/>
              <a:buChar char="Ø"/>
            </a:pPr>
            <a:r>
              <a:rPr lang="zh-CN" altLang="en-US" dirty="0" smtClean="0">
                <a:solidFill>
                  <a:srgbClr val="000000"/>
                </a:solidFill>
                <a:latin typeface="微软雅黑" pitchFamily="34" charset="-122"/>
                <a:ea typeface="微软雅黑" pitchFamily="34" charset="-122"/>
              </a:rPr>
              <a:t>请在此输入内容</a:t>
            </a:r>
            <a:endParaRPr lang="zh-CN" altLang="en-US" dirty="0">
              <a:solidFill>
                <a:srgbClr val="000000"/>
              </a:solidFill>
              <a:latin typeface="微软雅黑" pitchFamily="34" charset="-122"/>
              <a:ea typeface="微软雅黑" pitchFamily="34" charset="-122"/>
            </a:endParaRPr>
          </a:p>
        </p:txBody>
      </p:sp>
      <p:sp>
        <p:nvSpPr>
          <p:cNvPr id="11" name="TextBox 10"/>
          <p:cNvSpPr txBox="1"/>
          <p:nvPr/>
        </p:nvSpPr>
        <p:spPr>
          <a:xfrm>
            <a:off x="3744569" y="3210530"/>
            <a:ext cx="2262158" cy="369332"/>
          </a:xfrm>
          <a:prstGeom prst="rect">
            <a:avLst/>
          </a:prstGeom>
          <a:noFill/>
        </p:spPr>
        <p:txBody>
          <a:bodyPr wrap="none" rtlCol="0">
            <a:spAutoFit/>
          </a:bodyPr>
          <a:lstStyle/>
          <a:p>
            <a:pPr marL="457200" indent="-457200">
              <a:buFont typeface="Wingdings" pitchFamily="2" charset="2"/>
              <a:buChar char="Ø"/>
            </a:pPr>
            <a:r>
              <a:rPr lang="zh-CN" altLang="en-US" dirty="0" smtClean="0">
                <a:solidFill>
                  <a:srgbClr val="000000"/>
                </a:solidFill>
                <a:latin typeface="微软雅黑" pitchFamily="34" charset="-122"/>
                <a:ea typeface="微软雅黑" pitchFamily="34" charset="-122"/>
              </a:rPr>
              <a:t>请在此输入内容</a:t>
            </a:r>
            <a:endParaRPr lang="zh-CN" altLang="en-US" dirty="0">
              <a:solidFill>
                <a:srgbClr val="000000"/>
              </a:solidFill>
              <a:latin typeface="微软雅黑" pitchFamily="34" charset="-122"/>
              <a:ea typeface="微软雅黑" pitchFamily="34" charset="-122"/>
            </a:endParaRPr>
          </a:p>
        </p:txBody>
      </p:sp>
      <p:sp>
        <p:nvSpPr>
          <p:cNvPr id="12" name="TextBox 11"/>
          <p:cNvSpPr txBox="1"/>
          <p:nvPr/>
        </p:nvSpPr>
        <p:spPr>
          <a:xfrm>
            <a:off x="5981575" y="3210530"/>
            <a:ext cx="2262158" cy="369332"/>
          </a:xfrm>
          <a:prstGeom prst="rect">
            <a:avLst/>
          </a:prstGeom>
          <a:noFill/>
        </p:spPr>
        <p:txBody>
          <a:bodyPr wrap="none" rtlCol="0">
            <a:spAutoFit/>
          </a:bodyPr>
          <a:lstStyle/>
          <a:p>
            <a:pPr marL="457200" indent="-457200">
              <a:buFont typeface="Wingdings" pitchFamily="2" charset="2"/>
              <a:buChar char="Ø"/>
            </a:pPr>
            <a:r>
              <a:rPr lang="zh-CN" altLang="en-US" dirty="0" smtClean="0">
                <a:solidFill>
                  <a:srgbClr val="000000"/>
                </a:solidFill>
                <a:latin typeface="微软雅黑" pitchFamily="34" charset="-122"/>
                <a:ea typeface="微软雅黑" pitchFamily="34" charset="-122"/>
              </a:rPr>
              <a:t>请在此输入内容</a:t>
            </a:r>
            <a:endParaRPr lang="zh-CN" altLang="en-US" dirty="0">
              <a:solidFill>
                <a:srgbClr val="000000"/>
              </a:solidFill>
              <a:latin typeface="微软雅黑" pitchFamily="34" charset="-122"/>
              <a:ea typeface="微软雅黑" pitchFamily="34" charset="-122"/>
            </a:endParaRPr>
          </a:p>
        </p:txBody>
      </p:sp>
    </p:spTree>
    <p:extLst>
      <p:ext uri="{BB962C8B-B14F-4D97-AF65-F5344CB8AC3E}">
        <p14:creationId xmlns:p14="http://schemas.microsoft.com/office/powerpoint/2010/main" val="3627745225"/>
      </p:ext>
    </p:extLst>
  </p:cSld>
  <p:clrMapOvr>
    <a:masterClrMapping/>
  </p:clrMapOvr>
  <mc:AlternateContent xmlns:mc="http://schemas.openxmlformats.org/markup-compatibility/2006" xmlns:p14="http://schemas.microsoft.com/office/powerpoint/2010/main">
    <mc:Choice Requires="p14">
      <p:transition spd="slow" p14:dur="900" advTm="0">
        <p14:warp/>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left)">
                                      <p:cBhvr>
                                        <p:cTn id="13" dur="500"/>
                                        <p:tgtEl>
                                          <p:spTgt spid="7"/>
                                        </p:tgtEl>
                                      </p:cBhvr>
                                    </p:animEffect>
                                  </p:childTnLst>
                                </p:cTn>
                              </p:par>
                              <p:par>
                                <p:cTn id="14" presetID="22" presetClass="entr" presetSubtype="2" fill="hold" grpId="0"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wipe(right)">
                                      <p:cBhvr>
                                        <p:cTn id="16" dur="500"/>
                                        <p:tgtEl>
                                          <p:spTgt spid="4"/>
                                        </p:tgtEl>
                                      </p:cBhvr>
                                    </p:animEffect>
                                  </p:childTnLst>
                                </p:cTn>
                              </p:par>
                            </p:childTnLst>
                          </p:cTn>
                        </p:par>
                        <p:par>
                          <p:cTn id="17" fill="hold">
                            <p:stCondLst>
                              <p:cond delay="1000"/>
                            </p:stCondLst>
                            <p:childTnLst>
                              <p:par>
                                <p:cTn id="18" presetID="56" presetClass="entr" presetSubtype="0" fill="hold" grpId="0" nodeType="afterEffect">
                                  <p:stCondLst>
                                    <p:cond delay="0"/>
                                  </p:stCondLst>
                                  <p:iterate type="lt">
                                    <p:tmPct val="10000"/>
                                  </p:iterate>
                                  <p:childTnLst>
                                    <p:set>
                                      <p:cBhvr>
                                        <p:cTn id="19" dur="1" fill="hold">
                                          <p:stCondLst>
                                            <p:cond delay="0"/>
                                          </p:stCondLst>
                                        </p:cTn>
                                        <p:tgtEl>
                                          <p:spTgt spid="6"/>
                                        </p:tgtEl>
                                        <p:attrNameLst>
                                          <p:attrName>style.visibility</p:attrName>
                                        </p:attrNameLst>
                                      </p:cBhvr>
                                      <p:to>
                                        <p:strVal val="visible"/>
                                      </p:to>
                                    </p:set>
                                    <p:anim by="(-#ppt_w*2)" calcmode="lin" valueType="num">
                                      <p:cBhvr rctx="PPT">
                                        <p:cTn id="20" dur="500" autoRev="1" fill="hold">
                                          <p:stCondLst>
                                            <p:cond delay="0"/>
                                          </p:stCondLst>
                                        </p:cTn>
                                        <p:tgtEl>
                                          <p:spTgt spid="6"/>
                                        </p:tgtEl>
                                        <p:attrNameLst>
                                          <p:attrName>ppt_w</p:attrName>
                                        </p:attrNameLst>
                                      </p:cBhvr>
                                    </p:anim>
                                    <p:anim by="(#ppt_w*0.50)" calcmode="lin" valueType="num">
                                      <p:cBhvr>
                                        <p:cTn id="21" dur="500" decel="50000" autoRev="1" fill="hold">
                                          <p:stCondLst>
                                            <p:cond delay="0"/>
                                          </p:stCondLst>
                                        </p:cTn>
                                        <p:tgtEl>
                                          <p:spTgt spid="6"/>
                                        </p:tgtEl>
                                        <p:attrNameLst>
                                          <p:attrName>ppt_x</p:attrName>
                                        </p:attrNameLst>
                                      </p:cBhvr>
                                    </p:anim>
                                    <p:anim from="(-#ppt_h/2)" to="(#ppt_y)" calcmode="lin" valueType="num">
                                      <p:cBhvr>
                                        <p:cTn id="22" dur="1000" fill="hold">
                                          <p:stCondLst>
                                            <p:cond delay="0"/>
                                          </p:stCondLst>
                                        </p:cTn>
                                        <p:tgtEl>
                                          <p:spTgt spid="6"/>
                                        </p:tgtEl>
                                        <p:attrNameLst>
                                          <p:attrName>ppt_y</p:attrName>
                                        </p:attrNameLst>
                                      </p:cBhvr>
                                    </p:anim>
                                    <p:animRot by="21600000">
                                      <p:cBhvr>
                                        <p:cTn id="23" dur="1000" fill="hold">
                                          <p:stCondLst>
                                            <p:cond delay="0"/>
                                          </p:stCondLst>
                                        </p:cTn>
                                        <p:tgtEl>
                                          <p:spTgt spid="6"/>
                                        </p:tgtEl>
                                        <p:attrNameLst>
                                          <p:attrName>r</p:attrName>
                                        </p:attrNameLst>
                                      </p:cBhvr>
                                    </p:animRot>
                                  </p:childTnLst>
                                </p:cTn>
                              </p:par>
                              <p:par>
                                <p:cTn id="24" presetID="41" presetClass="entr" presetSubtype="0" fill="hold" grpId="1" nodeType="withEffect">
                                  <p:stCondLst>
                                    <p:cond delay="0"/>
                                  </p:stCondLst>
                                  <p:iterate type="lt">
                                    <p:tmPct val="10000"/>
                                  </p:iterate>
                                  <p:childTnLst>
                                    <p:set>
                                      <p:cBhvr>
                                        <p:cTn id="25" dur="1" fill="hold">
                                          <p:stCondLst>
                                            <p:cond delay="0"/>
                                          </p:stCondLst>
                                        </p:cTn>
                                        <p:tgtEl>
                                          <p:spTgt spid="6"/>
                                        </p:tgtEl>
                                        <p:attrNameLst>
                                          <p:attrName>style.visibility</p:attrName>
                                        </p:attrNameLst>
                                      </p:cBhvr>
                                      <p:to>
                                        <p:strVal val="visible"/>
                                      </p:to>
                                    </p:set>
                                    <p:anim calcmode="lin" valueType="num">
                                      <p:cBhvr>
                                        <p:cTn id="26" dur="1000" fill="hold"/>
                                        <p:tgtEl>
                                          <p:spTgt spid="6"/>
                                        </p:tgtEl>
                                        <p:attrNameLst>
                                          <p:attrName>ppt_x</p:attrName>
                                        </p:attrNameLst>
                                      </p:cBhvr>
                                      <p:tavLst>
                                        <p:tav tm="0">
                                          <p:val>
                                            <p:strVal val="#ppt_x"/>
                                          </p:val>
                                        </p:tav>
                                        <p:tav tm="50000">
                                          <p:val>
                                            <p:strVal val="#ppt_x+.1"/>
                                          </p:val>
                                        </p:tav>
                                        <p:tav tm="100000">
                                          <p:val>
                                            <p:strVal val="#ppt_x"/>
                                          </p:val>
                                        </p:tav>
                                      </p:tavLst>
                                    </p:anim>
                                    <p:anim calcmode="lin" valueType="num">
                                      <p:cBhvr>
                                        <p:cTn id="27" dur="1000" fill="hold"/>
                                        <p:tgtEl>
                                          <p:spTgt spid="6"/>
                                        </p:tgtEl>
                                        <p:attrNameLst>
                                          <p:attrName>ppt_y</p:attrName>
                                        </p:attrNameLst>
                                      </p:cBhvr>
                                      <p:tavLst>
                                        <p:tav tm="0">
                                          <p:val>
                                            <p:strVal val="#ppt_y"/>
                                          </p:val>
                                        </p:tav>
                                        <p:tav tm="100000">
                                          <p:val>
                                            <p:strVal val="#ppt_y"/>
                                          </p:val>
                                        </p:tav>
                                      </p:tavLst>
                                    </p:anim>
                                    <p:anim calcmode="lin" valueType="num">
                                      <p:cBhvr>
                                        <p:cTn id="28" dur="1000" fill="hold"/>
                                        <p:tgtEl>
                                          <p:spTgt spid="6"/>
                                        </p:tgtEl>
                                        <p:attrNameLst>
                                          <p:attrName>ppt_h</p:attrName>
                                        </p:attrNameLst>
                                      </p:cBhvr>
                                      <p:tavLst>
                                        <p:tav tm="0">
                                          <p:val>
                                            <p:strVal val="#ppt_h/10"/>
                                          </p:val>
                                        </p:tav>
                                        <p:tav tm="50000">
                                          <p:val>
                                            <p:strVal val="#ppt_h+.01"/>
                                          </p:val>
                                        </p:tav>
                                        <p:tav tm="100000">
                                          <p:val>
                                            <p:strVal val="#ppt_h"/>
                                          </p:val>
                                        </p:tav>
                                      </p:tavLst>
                                    </p:anim>
                                    <p:anim calcmode="lin" valueType="num">
                                      <p:cBhvr>
                                        <p:cTn id="29" dur="1000" fill="hold"/>
                                        <p:tgtEl>
                                          <p:spTgt spid="6"/>
                                        </p:tgtEl>
                                        <p:attrNameLst>
                                          <p:attrName>ppt_w</p:attrName>
                                        </p:attrNameLst>
                                      </p:cBhvr>
                                      <p:tavLst>
                                        <p:tav tm="0">
                                          <p:val>
                                            <p:strVal val="#ppt_w/10"/>
                                          </p:val>
                                        </p:tav>
                                        <p:tav tm="50000">
                                          <p:val>
                                            <p:strVal val="#ppt_w+.01"/>
                                          </p:val>
                                        </p:tav>
                                        <p:tav tm="100000">
                                          <p:val>
                                            <p:strVal val="#ppt_w"/>
                                          </p:val>
                                        </p:tav>
                                      </p:tavLst>
                                    </p:anim>
                                    <p:animEffect transition="in" filter="fade">
                                      <p:cBhvr>
                                        <p:cTn id="30" dur="1000" tmFilter="0,0; .5, 1; 1, 1"/>
                                        <p:tgtEl>
                                          <p:spTgt spid="6"/>
                                        </p:tgtEl>
                                      </p:cBhvr>
                                    </p:animEffect>
                                  </p:childTnLst>
                                </p:cTn>
                              </p:par>
                            </p:childTnLst>
                          </p:cTn>
                        </p:par>
                        <p:par>
                          <p:cTn id="31" fill="hold">
                            <p:stCondLst>
                              <p:cond delay="2700"/>
                            </p:stCondLst>
                            <p:childTnLst>
                              <p:par>
                                <p:cTn id="32" presetID="14" presetClass="entr" presetSubtype="10" fill="hold" grpId="0" nodeType="after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randombar(horizontal)">
                                      <p:cBhvr>
                                        <p:cTn id="34" dur="500"/>
                                        <p:tgtEl>
                                          <p:spTgt spid="9"/>
                                        </p:tgtEl>
                                      </p:cBhvr>
                                    </p:animEffect>
                                  </p:childTnLst>
                                </p:cTn>
                              </p:par>
                              <p:par>
                                <p:cTn id="35" presetID="14" presetClass="entr" presetSubtype="10" fill="hold" grpId="0" nodeType="with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randombar(horizontal)">
                                      <p:cBhvr>
                                        <p:cTn id="37" dur="500"/>
                                        <p:tgtEl>
                                          <p:spTgt spid="10"/>
                                        </p:tgtEl>
                                      </p:cBhvr>
                                    </p:animEffect>
                                  </p:childTnLst>
                                </p:cTn>
                              </p:par>
                              <p:par>
                                <p:cTn id="38" presetID="14" presetClass="entr" presetSubtype="10" fill="hold" grpId="0" nodeType="withEffect">
                                  <p:stCondLst>
                                    <p:cond delay="0"/>
                                  </p:stCondLst>
                                  <p:childTnLst>
                                    <p:set>
                                      <p:cBhvr>
                                        <p:cTn id="39" dur="1" fill="hold">
                                          <p:stCondLst>
                                            <p:cond delay="0"/>
                                          </p:stCondLst>
                                        </p:cTn>
                                        <p:tgtEl>
                                          <p:spTgt spid="11"/>
                                        </p:tgtEl>
                                        <p:attrNameLst>
                                          <p:attrName>style.visibility</p:attrName>
                                        </p:attrNameLst>
                                      </p:cBhvr>
                                      <p:to>
                                        <p:strVal val="visible"/>
                                      </p:to>
                                    </p:set>
                                    <p:animEffect transition="in" filter="randombar(horizontal)">
                                      <p:cBhvr>
                                        <p:cTn id="40" dur="500"/>
                                        <p:tgtEl>
                                          <p:spTgt spid="11"/>
                                        </p:tgtEl>
                                      </p:cBhvr>
                                    </p:animEffect>
                                  </p:childTnLst>
                                </p:cTn>
                              </p:par>
                              <p:par>
                                <p:cTn id="41" presetID="14" presetClass="entr" presetSubtype="10" fill="hold" grpId="0" nodeType="with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randombar(horizontal)">
                                      <p:cBhvr>
                                        <p:cTn id="4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animBg="1"/>
      <p:bldP spid="6" grpId="0"/>
      <p:bldP spid="6" grpId="1"/>
      <p:bldP spid="9" grpId="0"/>
      <p:bldP spid="10" grpId="0"/>
      <p:bldP spid="11" grpId="0"/>
      <p:bldP spid="1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文本框 10"/>
          <p:cNvSpPr txBox="1">
            <a:spLocks noChangeArrowheads="1"/>
          </p:cNvSpPr>
          <p:nvPr/>
        </p:nvSpPr>
        <p:spPr bwMode="auto">
          <a:xfrm>
            <a:off x="971600" y="208664"/>
            <a:ext cx="3510057" cy="346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1" tIns="34285" rIns="68571" bIns="34285">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r>
              <a:rPr lang="zh-CN" altLang="en-US" sz="1800" b="1" dirty="0" smtClean="0">
                <a:latin typeface="+mn-ea"/>
                <a:ea typeface="+mn-ea"/>
              </a:rPr>
              <a:t>添加文字内容</a:t>
            </a:r>
            <a:r>
              <a:rPr lang="zh-CN" altLang="en-US" sz="1200" b="1" dirty="0" smtClean="0">
                <a:latin typeface="+mn-ea"/>
                <a:ea typeface="+mn-ea"/>
              </a:rPr>
              <a:t>（</a:t>
            </a:r>
            <a:r>
              <a:rPr lang="zh-CN" altLang="en-US" sz="1200" b="1" dirty="0">
                <a:latin typeface="+mn-ea"/>
                <a:ea typeface="+mn-ea"/>
              </a:rPr>
              <a:t>文字可以编辑）</a:t>
            </a:r>
            <a:endParaRPr lang="zh-CN" altLang="en-US" sz="1200" b="1" dirty="0">
              <a:latin typeface="+mn-ea"/>
              <a:ea typeface="+mn-ea"/>
              <a:cs typeface="+mn-ea"/>
              <a:sym typeface="+mn-lt"/>
            </a:endParaRPr>
          </a:p>
        </p:txBody>
      </p:sp>
      <p:sp>
        <p:nvSpPr>
          <p:cNvPr id="39" name="矩形 9"/>
          <p:cNvSpPr/>
          <p:nvPr/>
        </p:nvSpPr>
        <p:spPr>
          <a:xfrm>
            <a:off x="0" y="2630155"/>
            <a:ext cx="9144000" cy="182835"/>
          </a:xfrm>
          <a:custGeom>
            <a:avLst/>
            <a:gdLst/>
            <a:ahLst/>
            <a:cxnLst/>
            <a:rect l="l" t="t" r="r" b="b"/>
            <a:pathLst>
              <a:path w="144016" h="869444">
                <a:moveTo>
                  <a:pt x="0" y="0"/>
                </a:moveTo>
                <a:lnTo>
                  <a:pt x="144016" y="0"/>
                </a:lnTo>
                <a:lnTo>
                  <a:pt x="144016" y="869444"/>
                </a:lnTo>
                <a:lnTo>
                  <a:pt x="0" y="869444"/>
                </a:ln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6" tIns="45712" rIns="91426" bIns="45712" rtlCol="0" anchor="ctr"/>
          <a:lstStyle/>
          <a:p>
            <a:pPr algn="ctr"/>
            <a:endParaRPr lang="zh-CN" altLang="en-US">
              <a:latin typeface="+mn-ea"/>
            </a:endParaRPr>
          </a:p>
        </p:txBody>
      </p:sp>
      <p:grpSp>
        <p:nvGrpSpPr>
          <p:cNvPr id="40" name="组合 39"/>
          <p:cNvGrpSpPr/>
          <p:nvPr/>
        </p:nvGrpSpPr>
        <p:grpSpPr>
          <a:xfrm>
            <a:off x="578221" y="1167358"/>
            <a:ext cx="3888432" cy="1298476"/>
            <a:chOff x="549712" y="914400"/>
            <a:chExt cx="3888432" cy="1298476"/>
          </a:xfrm>
        </p:grpSpPr>
        <p:sp>
          <p:nvSpPr>
            <p:cNvPr id="41" name="圆角矩形 40"/>
            <p:cNvSpPr/>
            <p:nvPr/>
          </p:nvSpPr>
          <p:spPr>
            <a:xfrm>
              <a:off x="549712" y="914400"/>
              <a:ext cx="3888432" cy="1298476"/>
            </a:xfrm>
            <a:prstGeom prst="roundRect">
              <a:avLst>
                <a:gd name="adj" fmla="val 8330"/>
              </a:avLst>
            </a:prstGeom>
            <a:no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cxnSp>
          <p:nvCxnSpPr>
            <p:cNvPr id="42" name="直接连接符 41"/>
            <p:cNvCxnSpPr/>
            <p:nvPr/>
          </p:nvCxnSpPr>
          <p:spPr>
            <a:xfrm>
              <a:off x="1727684" y="1087388"/>
              <a:ext cx="0" cy="952500"/>
            </a:xfrm>
            <a:prstGeom prst="line">
              <a:avLst/>
            </a:prstGeom>
            <a:ln w="6350">
              <a:solidFill>
                <a:schemeClr val="accent1">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43" name="Rectangle 13" descr="FD1DDF730CE4456e89755B07FE1653D0# #Rectangle 13"/>
            <p:cNvSpPr>
              <a:spLocks noChangeArrowheads="1"/>
            </p:cNvSpPr>
            <p:nvPr/>
          </p:nvSpPr>
          <p:spPr bwMode="auto">
            <a:xfrm>
              <a:off x="1876107" y="1157527"/>
              <a:ext cx="146008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spcBef>
                  <a:spcPct val="0"/>
                </a:spcBef>
                <a:buNone/>
                <a:defRPr/>
              </a:pPr>
              <a:r>
                <a:rPr lang="zh-CN" altLang="en-US" sz="1400" dirty="0">
                  <a:latin typeface="+mn-ea"/>
                  <a:ea typeface="+mn-ea"/>
                </a:rPr>
                <a:t>添加标题</a:t>
              </a:r>
              <a:endParaRPr lang="en-US" altLang="zh-CN" sz="1400" dirty="0">
                <a:latin typeface="+mn-ea"/>
                <a:ea typeface="+mn-ea"/>
              </a:endParaRPr>
            </a:p>
          </p:txBody>
        </p:sp>
        <p:sp>
          <p:nvSpPr>
            <p:cNvPr id="44" name="Rectangle 13" descr="FD1DDF730CE4456e89755B07FE1653D0# #Rectangle 13"/>
            <p:cNvSpPr>
              <a:spLocks noChangeArrowheads="1"/>
            </p:cNvSpPr>
            <p:nvPr/>
          </p:nvSpPr>
          <p:spPr bwMode="auto">
            <a:xfrm>
              <a:off x="1876105" y="1425239"/>
              <a:ext cx="2391677"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lgn="just" eaLnBrk="1" hangingPunct="1">
                <a:spcBef>
                  <a:spcPct val="0"/>
                </a:spcBef>
                <a:buNone/>
                <a:defRPr/>
              </a:pPr>
              <a:r>
                <a:rPr lang="zh-CN" altLang="en-US" sz="900" dirty="0">
                  <a:latin typeface="+mn-ea"/>
                  <a:ea typeface="+mn-ea"/>
                </a:rPr>
                <a:t>此处添加计划扼要说明，添加简短说明文字。此处添加明年计划的扼要说明，添加简短说明文字。</a:t>
              </a:r>
              <a:endParaRPr lang="en-US" altLang="zh-CN" sz="900" dirty="0">
                <a:latin typeface="+mn-ea"/>
                <a:ea typeface="+mn-ea"/>
              </a:endParaRPr>
            </a:p>
          </p:txBody>
        </p:sp>
        <p:sp>
          <p:nvSpPr>
            <p:cNvPr id="45" name="椭圆 44"/>
            <p:cNvSpPr/>
            <p:nvPr/>
          </p:nvSpPr>
          <p:spPr>
            <a:xfrm>
              <a:off x="683568" y="1128228"/>
              <a:ext cx="870820" cy="870820"/>
            </a:xfrm>
            <a:prstGeom prst="ellipse">
              <a:avLst/>
            </a:prstGeom>
            <a:solidFill>
              <a:srgbClr val="FF33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46" name="Freeform 24"/>
            <p:cNvSpPr>
              <a:spLocks noEditPoints="1"/>
            </p:cNvSpPr>
            <p:nvPr/>
          </p:nvSpPr>
          <p:spPr bwMode="auto">
            <a:xfrm flipH="1">
              <a:off x="908390" y="1296472"/>
              <a:ext cx="489792" cy="521632"/>
            </a:xfrm>
            <a:custGeom>
              <a:avLst/>
              <a:gdLst>
                <a:gd name="T0" fmla="*/ 127 w 358"/>
                <a:gd name="T1" fmla="*/ 292 h 382"/>
                <a:gd name="T2" fmla="*/ 322 w 358"/>
                <a:gd name="T3" fmla="*/ 63 h 382"/>
                <a:gd name="T4" fmla="*/ 333 w 358"/>
                <a:gd name="T5" fmla="*/ 113 h 382"/>
                <a:gd name="T6" fmla="*/ 336 w 358"/>
                <a:gd name="T7" fmla="*/ 178 h 382"/>
                <a:gd name="T8" fmla="*/ 338 w 358"/>
                <a:gd name="T9" fmla="*/ 245 h 382"/>
                <a:gd name="T10" fmla="*/ 321 w 358"/>
                <a:gd name="T11" fmla="*/ 314 h 382"/>
                <a:gd name="T12" fmla="*/ 271 w 358"/>
                <a:gd name="T13" fmla="*/ 382 h 382"/>
                <a:gd name="T14" fmla="*/ 172 w 358"/>
                <a:gd name="T15" fmla="*/ 226 h 382"/>
                <a:gd name="T16" fmla="*/ 123 w 358"/>
                <a:gd name="T17" fmla="*/ 197 h 382"/>
                <a:gd name="T18" fmla="*/ 125 w 358"/>
                <a:gd name="T19" fmla="*/ 208 h 382"/>
                <a:gd name="T20" fmla="*/ 174 w 358"/>
                <a:gd name="T21" fmla="*/ 236 h 382"/>
                <a:gd name="T22" fmla="*/ 172 w 358"/>
                <a:gd name="T23" fmla="*/ 226 h 382"/>
                <a:gd name="T24" fmla="*/ 288 w 358"/>
                <a:gd name="T25" fmla="*/ 136 h 382"/>
                <a:gd name="T26" fmla="*/ 263 w 358"/>
                <a:gd name="T27" fmla="*/ 125 h 382"/>
                <a:gd name="T28" fmla="*/ 171 w 358"/>
                <a:gd name="T29" fmla="*/ 70 h 382"/>
                <a:gd name="T30" fmla="*/ 148 w 358"/>
                <a:gd name="T31" fmla="*/ 54 h 382"/>
                <a:gd name="T32" fmla="*/ 171 w 358"/>
                <a:gd name="T33" fmla="*/ 70 h 382"/>
                <a:gd name="T34" fmla="*/ 204 w 358"/>
                <a:gd name="T35" fmla="*/ 39 h 382"/>
                <a:gd name="T36" fmla="*/ 193 w 358"/>
                <a:gd name="T37" fmla="*/ 64 h 382"/>
                <a:gd name="T38" fmla="*/ 258 w 358"/>
                <a:gd name="T39" fmla="*/ 103 h 382"/>
                <a:gd name="T40" fmla="*/ 274 w 358"/>
                <a:gd name="T41" fmla="*/ 80 h 382"/>
                <a:gd name="T42" fmla="*/ 258 w 358"/>
                <a:gd name="T43" fmla="*/ 103 h 382"/>
                <a:gd name="T44" fmla="*/ 249 w 358"/>
                <a:gd name="T45" fmla="*/ 55 h 382"/>
                <a:gd name="T46" fmla="*/ 226 w 358"/>
                <a:gd name="T47" fmla="*/ 71 h 382"/>
                <a:gd name="T48" fmla="*/ 182 w 358"/>
                <a:gd name="T49" fmla="*/ 209 h 382"/>
                <a:gd name="T50" fmla="*/ 133 w 358"/>
                <a:gd name="T51" fmla="*/ 180 h 382"/>
                <a:gd name="T52" fmla="*/ 135 w 358"/>
                <a:gd name="T53" fmla="*/ 190 h 382"/>
                <a:gd name="T54" fmla="*/ 184 w 358"/>
                <a:gd name="T55" fmla="*/ 219 h 382"/>
                <a:gd name="T56" fmla="*/ 182 w 358"/>
                <a:gd name="T57" fmla="*/ 209 h 382"/>
                <a:gd name="T58" fmla="*/ 157 w 358"/>
                <a:gd name="T59" fmla="*/ 104 h 382"/>
                <a:gd name="T60" fmla="*/ 186 w 358"/>
                <a:gd name="T61" fmla="*/ 195 h 382"/>
                <a:gd name="T62" fmla="*/ 222 w 358"/>
                <a:gd name="T63" fmla="*/ 90 h 382"/>
                <a:gd name="T64" fmla="*/ 136 w 358"/>
                <a:gd name="T65" fmla="*/ 238 h 382"/>
                <a:gd name="T66" fmla="*/ 129 w 358"/>
                <a:gd name="T67" fmla="*/ 216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58" h="382">
                  <a:moveTo>
                    <a:pt x="131" y="382"/>
                  </a:moveTo>
                  <a:cubicBezTo>
                    <a:pt x="135" y="352"/>
                    <a:pt x="135" y="320"/>
                    <a:pt x="127" y="292"/>
                  </a:cubicBezTo>
                  <a:cubicBezTo>
                    <a:pt x="0" y="220"/>
                    <a:pt x="34" y="56"/>
                    <a:pt x="140" y="23"/>
                  </a:cubicBezTo>
                  <a:cubicBezTo>
                    <a:pt x="196" y="0"/>
                    <a:pt x="272" y="14"/>
                    <a:pt x="322" y="63"/>
                  </a:cubicBezTo>
                  <a:cubicBezTo>
                    <a:pt x="358" y="99"/>
                    <a:pt x="340" y="109"/>
                    <a:pt x="340" y="109"/>
                  </a:cubicBezTo>
                  <a:cubicBezTo>
                    <a:pt x="333" y="113"/>
                    <a:pt x="333" y="113"/>
                    <a:pt x="333" y="113"/>
                  </a:cubicBezTo>
                  <a:cubicBezTo>
                    <a:pt x="337" y="130"/>
                    <a:pt x="345" y="162"/>
                    <a:pt x="344" y="166"/>
                  </a:cubicBezTo>
                  <a:cubicBezTo>
                    <a:pt x="342" y="172"/>
                    <a:pt x="336" y="178"/>
                    <a:pt x="336" y="178"/>
                  </a:cubicBezTo>
                  <a:cubicBezTo>
                    <a:pt x="354" y="239"/>
                    <a:pt x="354" y="239"/>
                    <a:pt x="354" y="239"/>
                  </a:cubicBezTo>
                  <a:cubicBezTo>
                    <a:pt x="338" y="245"/>
                    <a:pt x="338" y="245"/>
                    <a:pt x="338" y="245"/>
                  </a:cubicBezTo>
                  <a:cubicBezTo>
                    <a:pt x="341" y="265"/>
                    <a:pt x="343" y="281"/>
                    <a:pt x="341" y="300"/>
                  </a:cubicBezTo>
                  <a:cubicBezTo>
                    <a:pt x="341" y="304"/>
                    <a:pt x="330" y="313"/>
                    <a:pt x="321" y="314"/>
                  </a:cubicBezTo>
                  <a:cubicBezTo>
                    <a:pt x="267" y="317"/>
                    <a:pt x="267" y="317"/>
                    <a:pt x="267" y="317"/>
                  </a:cubicBezTo>
                  <a:cubicBezTo>
                    <a:pt x="271" y="382"/>
                    <a:pt x="271" y="382"/>
                    <a:pt x="271" y="382"/>
                  </a:cubicBezTo>
                  <a:cubicBezTo>
                    <a:pt x="131" y="382"/>
                    <a:pt x="131" y="382"/>
                    <a:pt x="131" y="382"/>
                  </a:cubicBezTo>
                  <a:close/>
                  <a:moveTo>
                    <a:pt x="172" y="226"/>
                  </a:moveTo>
                  <a:cubicBezTo>
                    <a:pt x="132" y="196"/>
                    <a:pt x="132" y="196"/>
                    <a:pt x="132" y="196"/>
                  </a:cubicBezTo>
                  <a:cubicBezTo>
                    <a:pt x="129" y="193"/>
                    <a:pt x="125" y="194"/>
                    <a:pt x="123" y="197"/>
                  </a:cubicBezTo>
                  <a:cubicBezTo>
                    <a:pt x="123" y="197"/>
                    <a:pt x="123" y="197"/>
                    <a:pt x="123" y="197"/>
                  </a:cubicBezTo>
                  <a:cubicBezTo>
                    <a:pt x="121" y="201"/>
                    <a:pt x="122" y="205"/>
                    <a:pt x="125" y="208"/>
                  </a:cubicBezTo>
                  <a:cubicBezTo>
                    <a:pt x="165" y="238"/>
                    <a:pt x="165" y="238"/>
                    <a:pt x="165" y="238"/>
                  </a:cubicBezTo>
                  <a:cubicBezTo>
                    <a:pt x="168" y="240"/>
                    <a:pt x="172" y="239"/>
                    <a:pt x="174" y="236"/>
                  </a:cubicBezTo>
                  <a:cubicBezTo>
                    <a:pt x="174" y="236"/>
                    <a:pt x="174" y="236"/>
                    <a:pt x="174" y="236"/>
                  </a:cubicBezTo>
                  <a:cubicBezTo>
                    <a:pt x="176" y="233"/>
                    <a:pt x="175" y="228"/>
                    <a:pt x="172" y="226"/>
                  </a:cubicBezTo>
                  <a:close/>
                  <a:moveTo>
                    <a:pt x="263" y="136"/>
                  </a:moveTo>
                  <a:cubicBezTo>
                    <a:pt x="288" y="136"/>
                    <a:pt x="288" y="136"/>
                    <a:pt x="288" y="136"/>
                  </a:cubicBezTo>
                  <a:cubicBezTo>
                    <a:pt x="288" y="125"/>
                    <a:pt x="288" y="125"/>
                    <a:pt x="288" y="125"/>
                  </a:cubicBezTo>
                  <a:cubicBezTo>
                    <a:pt x="263" y="125"/>
                    <a:pt x="263" y="125"/>
                    <a:pt x="263" y="125"/>
                  </a:cubicBezTo>
                  <a:cubicBezTo>
                    <a:pt x="263" y="136"/>
                    <a:pt x="263" y="136"/>
                    <a:pt x="263" y="136"/>
                  </a:cubicBezTo>
                  <a:close/>
                  <a:moveTo>
                    <a:pt x="171" y="70"/>
                  </a:moveTo>
                  <a:cubicBezTo>
                    <a:pt x="158" y="48"/>
                    <a:pt x="158" y="48"/>
                    <a:pt x="158" y="48"/>
                  </a:cubicBezTo>
                  <a:cubicBezTo>
                    <a:pt x="148" y="54"/>
                    <a:pt x="148" y="54"/>
                    <a:pt x="148" y="54"/>
                  </a:cubicBezTo>
                  <a:cubicBezTo>
                    <a:pt x="161" y="76"/>
                    <a:pt x="161" y="76"/>
                    <a:pt x="161" y="76"/>
                  </a:cubicBezTo>
                  <a:cubicBezTo>
                    <a:pt x="171" y="70"/>
                    <a:pt x="171" y="70"/>
                    <a:pt x="171" y="70"/>
                  </a:cubicBezTo>
                  <a:close/>
                  <a:moveTo>
                    <a:pt x="204" y="64"/>
                  </a:moveTo>
                  <a:cubicBezTo>
                    <a:pt x="204" y="39"/>
                    <a:pt x="204" y="39"/>
                    <a:pt x="204" y="39"/>
                  </a:cubicBezTo>
                  <a:cubicBezTo>
                    <a:pt x="193" y="39"/>
                    <a:pt x="193" y="39"/>
                    <a:pt x="193" y="39"/>
                  </a:cubicBezTo>
                  <a:cubicBezTo>
                    <a:pt x="193" y="64"/>
                    <a:pt x="193" y="64"/>
                    <a:pt x="193" y="64"/>
                  </a:cubicBezTo>
                  <a:cubicBezTo>
                    <a:pt x="204" y="64"/>
                    <a:pt x="204" y="64"/>
                    <a:pt x="204" y="64"/>
                  </a:cubicBezTo>
                  <a:close/>
                  <a:moveTo>
                    <a:pt x="258" y="103"/>
                  </a:moveTo>
                  <a:cubicBezTo>
                    <a:pt x="279" y="90"/>
                    <a:pt x="279" y="90"/>
                    <a:pt x="279" y="90"/>
                  </a:cubicBezTo>
                  <a:cubicBezTo>
                    <a:pt x="274" y="80"/>
                    <a:pt x="274" y="80"/>
                    <a:pt x="274" y="80"/>
                  </a:cubicBezTo>
                  <a:cubicBezTo>
                    <a:pt x="252" y="93"/>
                    <a:pt x="252" y="93"/>
                    <a:pt x="252" y="93"/>
                  </a:cubicBezTo>
                  <a:cubicBezTo>
                    <a:pt x="258" y="103"/>
                    <a:pt x="258" y="103"/>
                    <a:pt x="258" y="103"/>
                  </a:cubicBezTo>
                  <a:close/>
                  <a:moveTo>
                    <a:pt x="236" y="76"/>
                  </a:moveTo>
                  <a:cubicBezTo>
                    <a:pt x="249" y="55"/>
                    <a:pt x="249" y="55"/>
                    <a:pt x="249" y="55"/>
                  </a:cubicBezTo>
                  <a:cubicBezTo>
                    <a:pt x="239" y="49"/>
                    <a:pt x="239" y="49"/>
                    <a:pt x="239" y="49"/>
                  </a:cubicBezTo>
                  <a:cubicBezTo>
                    <a:pt x="226" y="71"/>
                    <a:pt x="226" y="71"/>
                    <a:pt x="226" y="71"/>
                  </a:cubicBezTo>
                  <a:cubicBezTo>
                    <a:pt x="236" y="76"/>
                    <a:pt x="236" y="76"/>
                    <a:pt x="236" y="76"/>
                  </a:cubicBezTo>
                  <a:close/>
                  <a:moveTo>
                    <a:pt x="182" y="209"/>
                  </a:moveTo>
                  <a:cubicBezTo>
                    <a:pt x="142" y="178"/>
                    <a:pt x="142" y="178"/>
                    <a:pt x="142" y="178"/>
                  </a:cubicBezTo>
                  <a:cubicBezTo>
                    <a:pt x="139" y="176"/>
                    <a:pt x="135" y="177"/>
                    <a:pt x="133" y="180"/>
                  </a:cubicBezTo>
                  <a:cubicBezTo>
                    <a:pt x="133" y="180"/>
                    <a:pt x="133" y="180"/>
                    <a:pt x="133" y="180"/>
                  </a:cubicBezTo>
                  <a:cubicBezTo>
                    <a:pt x="131" y="183"/>
                    <a:pt x="132" y="188"/>
                    <a:pt x="135" y="190"/>
                  </a:cubicBezTo>
                  <a:cubicBezTo>
                    <a:pt x="175" y="221"/>
                    <a:pt x="175" y="221"/>
                    <a:pt x="175" y="221"/>
                  </a:cubicBezTo>
                  <a:cubicBezTo>
                    <a:pt x="178" y="223"/>
                    <a:pt x="182" y="222"/>
                    <a:pt x="184" y="219"/>
                  </a:cubicBezTo>
                  <a:cubicBezTo>
                    <a:pt x="184" y="219"/>
                    <a:pt x="184" y="219"/>
                    <a:pt x="184" y="219"/>
                  </a:cubicBezTo>
                  <a:cubicBezTo>
                    <a:pt x="186" y="216"/>
                    <a:pt x="185" y="211"/>
                    <a:pt x="182" y="209"/>
                  </a:cubicBezTo>
                  <a:close/>
                  <a:moveTo>
                    <a:pt x="222" y="90"/>
                  </a:moveTo>
                  <a:cubicBezTo>
                    <a:pt x="198" y="76"/>
                    <a:pt x="169" y="83"/>
                    <a:pt x="157" y="104"/>
                  </a:cubicBezTo>
                  <a:cubicBezTo>
                    <a:pt x="144" y="126"/>
                    <a:pt x="160" y="151"/>
                    <a:pt x="149" y="174"/>
                  </a:cubicBezTo>
                  <a:cubicBezTo>
                    <a:pt x="186" y="195"/>
                    <a:pt x="186" y="195"/>
                    <a:pt x="186" y="195"/>
                  </a:cubicBezTo>
                  <a:cubicBezTo>
                    <a:pt x="200" y="174"/>
                    <a:pt x="229" y="176"/>
                    <a:pt x="242" y="154"/>
                  </a:cubicBezTo>
                  <a:cubicBezTo>
                    <a:pt x="255" y="132"/>
                    <a:pt x="245" y="104"/>
                    <a:pt x="222" y="90"/>
                  </a:cubicBezTo>
                  <a:close/>
                  <a:moveTo>
                    <a:pt x="129" y="216"/>
                  </a:moveTo>
                  <a:cubicBezTo>
                    <a:pt x="125" y="224"/>
                    <a:pt x="128" y="233"/>
                    <a:pt x="136" y="238"/>
                  </a:cubicBezTo>
                  <a:cubicBezTo>
                    <a:pt x="142" y="241"/>
                    <a:pt x="150" y="240"/>
                    <a:pt x="155" y="236"/>
                  </a:cubicBezTo>
                  <a:lnTo>
                    <a:pt x="129" y="216"/>
                  </a:lnTo>
                  <a:close/>
                </a:path>
              </a:pathLst>
            </a:custGeom>
            <a:solidFill>
              <a:schemeClr val="bg1"/>
            </a:solidFill>
            <a:ln w="9525">
              <a:noFill/>
              <a:round/>
              <a:headEnd/>
              <a:tailEnd/>
            </a:ln>
            <a:effectLst/>
          </p:spPr>
          <p:txBody>
            <a:bodyPr vert="horz" wrap="square" lIns="121920" tIns="60960" rIns="121920" bIns="60960" numCol="1" anchor="t" anchorCtr="0" compatLnSpc="1">
              <a:prstTxWarp prst="textNoShape">
                <a:avLst/>
              </a:prstTxWarp>
            </a:bodyPr>
            <a:lstStyle/>
            <a:p>
              <a:endParaRPr lang="zh-CN" altLang="en-US" sz="2400">
                <a:latin typeface="+mn-ea"/>
              </a:endParaRPr>
            </a:p>
          </p:txBody>
        </p:sp>
      </p:grpSp>
      <p:grpSp>
        <p:nvGrpSpPr>
          <p:cNvPr id="47" name="组合 46"/>
          <p:cNvGrpSpPr/>
          <p:nvPr/>
        </p:nvGrpSpPr>
        <p:grpSpPr>
          <a:xfrm>
            <a:off x="4680013" y="1167358"/>
            <a:ext cx="3888432" cy="1298476"/>
            <a:chOff x="4651504" y="914400"/>
            <a:chExt cx="3888432" cy="1298476"/>
          </a:xfrm>
        </p:grpSpPr>
        <p:sp>
          <p:nvSpPr>
            <p:cNvPr id="48" name="圆角矩形 47"/>
            <p:cNvSpPr/>
            <p:nvPr/>
          </p:nvSpPr>
          <p:spPr>
            <a:xfrm>
              <a:off x="4651504" y="914400"/>
              <a:ext cx="3888432" cy="1298476"/>
            </a:xfrm>
            <a:prstGeom prst="roundRect">
              <a:avLst>
                <a:gd name="adj" fmla="val 8330"/>
              </a:avLst>
            </a:prstGeom>
            <a:no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cxnSp>
          <p:nvCxnSpPr>
            <p:cNvPr id="86" name="直接连接符 85"/>
            <p:cNvCxnSpPr/>
            <p:nvPr/>
          </p:nvCxnSpPr>
          <p:spPr>
            <a:xfrm>
              <a:off x="5829476" y="1087388"/>
              <a:ext cx="0" cy="952500"/>
            </a:xfrm>
            <a:prstGeom prst="line">
              <a:avLst/>
            </a:prstGeom>
            <a:ln w="6350">
              <a:solidFill>
                <a:schemeClr val="accent1">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87" name="Rectangle 13" descr="FD1DDF730CE4456e89755B07FE1653D0# #Rectangle 13"/>
            <p:cNvSpPr>
              <a:spLocks noChangeArrowheads="1"/>
            </p:cNvSpPr>
            <p:nvPr/>
          </p:nvSpPr>
          <p:spPr bwMode="auto">
            <a:xfrm>
              <a:off x="5977899" y="1157527"/>
              <a:ext cx="146008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spcBef>
                  <a:spcPct val="0"/>
                </a:spcBef>
                <a:buNone/>
                <a:defRPr/>
              </a:pPr>
              <a:r>
                <a:rPr lang="zh-CN" altLang="en-US" sz="1400" dirty="0">
                  <a:latin typeface="+mn-ea"/>
                  <a:ea typeface="+mn-ea"/>
                </a:rPr>
                <a:t>添加标题</a:t>
              </a:r>
              <a:endParaRPr lang="en-US" altLang="zh-CN" sz="1400" dirty="0">
                <a:latin typeface="+mn-ea"/>
                <a:ea typeface="+mn-ea"/>
              </a:endParaRPr>
            </a:p>
          </p:txBody>
        </p:sp>
        <p:sp>
          <p:nvSpPr>
            <p:cNvPr id="88" name="Rectangle 13" descr="FD1DDF730CE4456e89755B07FE1653D0# #Rectangle 13"/>
            <p:cNvSpPr>
              <a:spLocks noChangeArrowheads="1"/>
            </p:cNvSpPr>
            <p:nvPr/>
          </p:nvSpPr>
          <p:spPr bwMode="auto">
            <a:xfrm>
              <a:off x="5977897" y="1425239"/>
              <a:ext cx="2391677"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lgn="just" eaLnBrk="1" hangingPunct="1">
                <a:spcBef>
                  <a:spcPct val="0"/>
                </a:spcBef>
                <a:buNone/>
                <a:defRPr/>
              </a:pPr>
              <a:r>
                <a:rPr lang="zh-CN" altLang="en-US" sz="900" dirty="0">
                  <a:latin typeface="+mn-ea"/>
                  <a:ea typeface="+mn-ea"/>
                </a:rPr>
                <a:t>此处添加计划扼要说明，添加简短说明文字。此处添加明年计划的扼要说明，添加简短说明文字。</a:t>
              </a:r>
              <a:endParaRPr lang="en-US" altLang="zh-CN" sz="900" dirty="0">
                <a:latin typeface="+mn-ea"/>
                <a:ea typeface="+mn-ea"/>
              </a:endParaRPr>
            </a:p>
          </p:txBody>
        </p:sp>
        <p:sp>
          <p:nvSpPr>
            <p:cNvPr id="89" name="椭圆 88"/>
            <p:cNvSpPr/>
            <p:nvPr/>
          </p:nvSpPr>
          <p:spPr>
            <a:xfrm>
              <a:off x="4785360" y="1128228"/>
              <a:ext cx="870820" cy="870820"/>
            </a:xfrm>
            <a:prstGeom prst="ellipse">
              <a:avLst/>
            </a:prstGeom>
            <a:solidFill>
              <a:srgbClr val="FF33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90" name="Freeform 25"/>
            <p:cNvSpPr>
              <a:spLocks noEditPoints="1"/>
            </p:cNvSpPr>
            <p:nvPr/>
          </p:nvSpPr>
          <p:spPr bwMode="auto">
            <a:xfrm flipH="1">
              <a:off x="4961760" y="1319214"/>
              <a:ext cx="518020" cy="488850"/>
            </a:xfrm>
            <a:custGeom>
              <a:avLst/>
              <a:gdLst>
                <a:gd name="T0" fmla="*/ 90 w 376"/>
                <a:gd name="T1" fmla="*/ 52 h 355"/>
                <a:gd name="T2" fmla="*/ 37 w 376"/>
                <a:gd name="T3" fmla="*/ 264 h 355"/>
                <a:gd name="T4" fmla="*/ 118 w 376"/>
                <a:gd name="T5" fmla="*/ 310 h 355"/>
                <a:gd name="T6" fmla="*/ 134 w 376"/>
                <a:gd name="T7" fmla="*/ 310 h 355"/>
                <a:gd name="T8" fmla="*/ 215 w 376"/>
                <a:gd name="T9" fmla="*/ 264 h 355"/>
                <a:gd name="T10" fmla="*/ 241 w 376"/>
                <a:gd name="T11" fmla="*/ 310 h 355"/>
                <a:gd name="T12" fmla="*/ 255 w 376"/>
                <a:gd name="T13" fmla="*/ 287 h 355"/>
                <a:gd name="T14" fmla="*/ 358 w 376"/>
                <a:gd name="T15" fmla="*/ 287 h 355"/>
                <a:gd name="T16" fmla="*/ 371 w 376"/>
                <a:gd name="T17" fmla="*/ 310 h 355"/>
                <a:gd name="T18" fmla="*/ 371 w 376"/>
                <a:gd name="T19" fmla="*/ 323 h 355"/>
                <a:gd name="T20" fmla="*/ 358 w 376"/>
                <a:gd name="T21" fmla="*/ 355 h 355"/>
                <a:gd name="T22" fmla="*/ 250 w 376"/>
                <a:gd name="T23" fmla="*/ 323 h 355"/>
                <a:gd name="T24" fmla="*/ 237 w 376"/>
                <a:gd name="T25" fmla="*/ 355 h 355"/>
                <a:gd name="T26" fmla="*/ 131 w 376"/>
                <a:gd name="T27" fmla="*/ 323 h 355"/>
                <a:gd name="T28" fmla="*/ 118 w 376"/>
                <a:gd name="T29" fmla="*/ 355 h 355"/>
                <a:gd name="T30" fmla="*/ 0 w 376"/>
                <a:gd name="T31" fmla="*/ 323 h 355"/>
                <a:gd name="T32" fmla="*/ 14 w 376"/>
                <a:gd name="T33" fmla="*/ 287 h 355"/>
                <a:gd name="T34" fmla="*/ 336 w 376"/>
                <a:gd name="T35" fmla="*/ 248 h 355"/>
                <a:gd name="T36" fmla="*/ 279 w 376"/>
                <a:gd name="T37" fmla="*/ 248 h 355"/>
                <a:gd name="T38" fmla="*/ 215 w 376"/>
                <a:gd name="T39" fmla="*/ 248 h 355"/>
                <a:gd name="T40" fmla="*/ 158 w 376"/>
                <a:gd name="T41" fmla="*/ 248 h 355"/>
                <a:gd name="T42" fmla="*/ 95 w 376"/>
                <a:gd name="T43" fmla="*/ 248 h 355"/>
                <a:gd name="T44" fmla="*/ 38 w 376"/>
                <a:gd name="T45" fmla="*/ 248 h 355"/>
                <a:gd name="T46" fmla="*/ 307 w 376"/>
                <a:gd name="T47" fmla="*/ 147 h 355"/>
                <a:gd name="T48" fmla="*/ 289 w 376"/>
                <a:gd name="T49" fmla="*/ 201 h 355"/>
                <a:gd name="T50" fmla="*/ 201 w 376"/>
                <a:gd name="T51" fmla="*/ 201 h 355"/>
                <a:gd name="T52" fmla="*/ 181 w 376"/>
                <a:gd name="T53" fmla="*/ 147 h 355"/>
                <a:gd name="T54" fmla="*/ 180 w 376"/>
                <a:gd name="T55" fmla="*/ 16 h 355"/>
                <a:gd name="T56" fmla="*/ 161 w 376"/>
                <a:gd name="T57" fmla="*/ 35 h 355"/>
                <a:gd name="T58" fmla="*/ 155 w 376"/>
                <a:gd name="T59" fmla="*/ 67 h 355"/>
                <a:gd name="T60" fmla="*/ 66 w 376"/>
                <a:gd name="T61" fmla="*/ 55 h 355"/>
                <a:gd name="T62" fmla="*/ 66 w 376"/>
                <a:gd name="T63" fmla="*/ 122 h 355"/>
                <a:gd name="T64" fmla="*/ 69 w 376"/>
                <a:gd name="T65" fmla="*/ 122 h 355"/>
                <a:gd name="T66" fmla="*/ 87 w 376"/>
                <a:gd name="T67" fmla="*/ 199 h 355"/>
                <a:gd name="T68" fmla="*/ 91 w 376"/>
                <a:gd name="T69" fmla="*/ 199 h 355"/>
                <a:gd name="T70" fmla="*/ 109 w 376"/>
                <a:gd name="T71" fmla="*/ 132 h 355"/>
                <a:gd name="T72" fmla="*/ 109 w 376"/>
                <a:gd name="T73" fmla="*/ 75 h 355"/>
                <a:gd name="T74" fmla="*/ 155 w 376"/>
                <a:gd name="T75" fmla="*/ 80 h 355"/>
                <a:gd name="T76" fmla="*/ 166 w 376"/>
                <a:gd name="T77" fmla="*/ 120 h 355"/>
                <a:gd name="T78" fmla="*/ 180 w 376"/>
                <a:gd name="T79" fmla="*/ 126 h 355"/>
                <a:gd name="T80" fmla="*/ 317 w 376"/>
                <a:gd name="T81" fmla="*/ 120 h 355"/>
                <a:gd name="T82" fmla="*/ 317 w 376"/>
                <a:gd name="T83" fmla="*/ 21 h 355"/>
                <a:gd name="T84" fmla="*/ 304 w 376"/>
                <a:gd name="T85" fmla="*/ 31 h 355"/>
                <a:gd name="T86" fmla="*/ 308 w 376"/>
                <a:gd name="T87" fmla="*/ 107 h 355"/>
                <a:gd name="T88" fmla="*/ 304 w 376"/>
                <a:gd name="T89" fmla="*/ 111 h 355"/>
                <a:gd name="T90" fmla="*/ 177 w 376"/>
                <a:gd name="T91" fmla="*/ 109 h 355"/>
                <a:gd name="T92" fmla="*/ 238 w 376"/>
                <a:gd name="T93" fmla="*/ 63 h 355"/>
                <a:gd name="T94" fmla="*/ 176 w 376"/>
                <a:gd name="T95" fmla="*/ 35 h 355"/>
                <a:gd name="T96" fmla="*/ 180 w 376"/>
                <a:gd name="T97" fmla="*/ 31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76" h="355">
                  <a:moveTo>
                    <a:pt x="90" y="0"/>
                  </a:moveTo>
                  <a:cubicBezTo>
                    <a:pt x="104" y="0"/>
                    <a:pt x="115" y="12"/>
                    <a:pt x="115" y="26"/>
                  </a:cubicBezTo>
                  <a:cubicBezTo>
                    <a:pt x="115" y="40"/>
                    <a:pt x="104" y="52"/>
                    <a:pt x="90" y="52"/>
                  </a:cubicBezTo>
                  <a:cubicBezTo>
                    <a:pt x="75" y="52"/>
                    <a:pt x="64" y="40"/>
                    <a:pt x="64" y="26"/>
                  </a:cubicBezTo>
                  <a:cubicBezTo>
                    <a:pt x="64" y="12"/>
                    <a:pt x="75" y="0"/>
                    <a:pt x="90" y="0"/>
                  </a:cubicBezTo>
                  <a:close/>
                  <a:moveTo>
                    <a:pt x="37" y="264"/>
                  </a:moveTo>
                  <a:cubicBezTo>
                    <a:pt x="95" y="264"/>
                    <a:pt x="95" y="264"/>
                    <a:pt x="95" y="264"/>
                  </a:cubicBezTo>
                  <a:cubicBezTo>
                    <a:pt x="108" y="264"/>
                    <a:pt x="118" y="274"/>
                    <a:pt x="118" y="287"/>
                  </a:cubicBezTo>
                  <a:cubicBezTo>
                    <a:pt x="118" y="310"/>
                    <a:pt x="118" y="310"/>
                    <a:pt x="118" y="310"/>
                  </a:cubicBezTo>
                  <a:cubicBezTo>
                    <a:pt x="120" y="310"/>
                    <a:pt x="120" y="310"/>
                    <a:pt x="120" y="310"/>
                  </a:cubicBezTo>
                  <a:cubicBezTo>
                    <a:pt x="131" y="310"/>
                    <a:pt x="131" y="310"/>
                    <a:pt x="131" y="310"/>
                  </a:cubicBezTo>
                  <a:cubicBezTo>
                    <a:pt x="134" y="310"/>
                    <a:pt x="134" y="310"/>
                    <a:pt x="134" y="310"/>
                  </a:cubicBezTo>
                  <a:cubicBezTo>
                    <a:pt x="134" y="287"/>
                    <a:pt x="134" y="287"/>
                    <a:pt x="134" y="287"/>
                  </a:cubicBezTo>
                  <a:cubicBezTo>
                    <a:pt x="134" y="274"/>
                    <a:pt x="144" y="264"/>
                    <a:pt x="156" y="264"/>
                  </a:cubicBezTo>
                  <a:cubicBezTo>
                    <a:pt x="215" y="264"/>
                    <a:pt x="215" y="264"/>
                    <a:pt x="215" y="264"/>
                  </a:cubicBezTo>
                  <a:cubicBezTo>
                    <a:pt x="227" y="264"/>
                    <a:pt x="237" y="274"/>
                    <a:pt x="237" y="287"/>
                  </a:cubicBezTo>
                  <a:cubicBezTo>
                    <a:pt x="237" y="310"/>
                    <a:pt x="237" y="310"/>
                    <a:pt x="237" y="310"/>
                  </a:cubicBezTo>
                  <a:cubicBezTo>
                    <a:pt x="241" y="310"/>
                    <a:pt x="241" y="310"/>
                    <a:pt x="241" y="310"/>
                  </a:cubicBezTo>
                  <a:cubicBezTo>
                    <a:pt x="250" y="310"/>
                    <a:pt x="250" y="310"/>
                    <a:pt x="250" y="310"/>
                  </a:cubicBezTo>
                  <a:cubicBezTo>
                    <a:pt x="255" y="310"/>
                    <a:pt x="255" y="310"/>
                    <a:pt x="255" y="310"/>
                  </a:cubicBezTo>
                  <a:cubicBezTo>
                    <a:pt x="255" y="287"/>
                    <a:pt x="255" y="287"/>
                    <a:pt x="255" y="287"/>
                  </a:cubicBezTo>
                  <a:cubicBezTo>
                    <a:pt x="255" y="274"/>
                    <a:pt x="265" y="264"/>
                    <a:pt x="278" y="264"/>
                  </a:cubicBezTo>
                  <a:cubicBezTo>
                    <a:pt x="336" y="264"/>
                    <a:pt x="336" y="264"/>
                    <a:pt x="336" y="264"/>
                  </a:cubicBezTo>
                  <a:cubicBezTo>
                    <a:pt x="348" y="264"/>
                    <a:pt x="358" y="274"/>
                    <a:pt x="358" y="287"/>
                  </a:cubicBezTo>
                  <a:cubicBezTo>
                    <a:pt x="358" y="310"/>
                    <a:pt x="358" y="310"/>
                    <a:pt x="358" y="310"/>
                  </a:cubicBezTo>
                  <a:cubicBezTo>
                    <a:pt x="362" y="310"/>
                    <a:pt x="362" y="310"/>
                    <a:pt x="362" y="310"/>
                  </a:cubicBezTo>
                  <a:cubicBezTo>
                    <a:pt x="371" y="310"/>
                    <a:pt x="371" y="310"/>
                    <a:pt x="371" y="310"/>
                  </a:cubicBezTo>
                  <a:cubicBezTo>
                    <a:pt x="376" y="310"/>
                    <a:pt x="376" y="310"/>
                    <a:pt x="376" y="310"/>
                  </a:cubicBezTo>
                  <a:cubicBezTo>
                    <a:pt x="376" y="323"/>
                    <a:pt x="376" y="323"/>
                    <a:pt x="376" y="323"/>
                  </a:cubicBezTo>
                  <a:cubicBezTo>
                    <a:pt x="371" y="323"/>
                    <a:pt x="371" y="323"/>
                    <a:pt x="371" y="323"/>
                  </a:cubicBezTo>
                  <a:cubicBezTo>
                    <a:pt x="362" y="323"/>
                    <a:pt x="362" y="323"/>
                    <a:pt x="362" y="323"/>
                  </a:cubicBezTo>
                  <a:cubicBezTo>
                    <a:pt x="358" y="323"/>
                    <a:pt x="358" y="323"/>
                    <a:pt x="358" y="323"/>
                  </a:cubicBezTo>
                  <a:cubicBezTo>
                    <a:pt x="358" y="355"/>
                    <a:pt x="358" y="355"/>
                    <a:pt x="358" y="355"/>
                  </a:cubicBezTo>
                  <a:cubicBezTo>
                    <a:pt x="255" y="355"/>
                    <a:pt x="255" y="355"/>
                    <a:pt x="255" y="355"/>
                  </a:cubicBezTo>
                  <a:cubicBezTo>
                    <a:pt x="255" y="323"/>
                    <a:pt x="255" y="323"/>
                    <a:pt x="255" y="323"/>
                  </a:cubicBezTo>
                  <a:cubicBezTo>
                    <a:pt x="250" y="323"/>
                    <a:pt x="250" y="323"/>
                    <a:pt x="250" y="323"/>
                  </a:cubicBezTo>
                  <a:cubicBezTo>
                    <a:pt x="241" y="323"/>
                    <a:pt x="241" y="323"/>
                    <a:pt x="241" y="323"/>
                  </a:cubicBezTo>
                  <a:cubicBezTo>
                    <a:pt x="237" y="323"/>
                    <a:pt x="237" y="323"/>
                    <a:pt x="237" y="323"/>
                  </a:cubicBezTo>
                  <a:cubicBezTo>
                    <a:pt x="237" y="355"/>
                    <a:pt x="237" y="355"/>
                    <a:pt x="237" y="355"/>
                  </a:cubicBezTo>
                  <a:cubicBezTo>
                    <a:pt x="134" y="355"/>
                    <a:pt x="134" y="355"/>
                    <a:pt x="134" y="355"/>
                  </a:cubicBezTo>
                  <a:cubicBezTo>
                    <a:pt x="134" y="323"/>
                    <a:pt x="134" y="323"/>
                    <a:pt x="134" y="323"/>
                  </a:cubicBezTo>
                  <a:cubicBezTo>
                    <a:pt x="131" y="323"/>
                    <a:pt x="131" y="323"/>
                    <a:pt x="131" y="323"/>
                  </a:cubicBezTo>
                  <a:cubicBezTo>
                    <a:pt x="120" y="323"/>
                    <a:pt x="120" y="323"/>
                    <a:pt x="120" y="323"/>
                  </a:cubicBezTo>
                  <a:cubicBezTo>
                    <a:pt x="118" y="323"/>
                    <a:pt x="118" y="323"/>
                    <a:pt x="118" y="323"/>
                  </a:cubicBezTo>
                  <a:cubicBezTo>
                    <a:pt x="118" y="355"/>
                    <a:pt x="118" y="355"/>
                    <a:pt x="118" y="355"/>
                  </a:cubicBezTo>
                  <a:cubicBezTo>
                    <a:pt x="14" y="355"/>
                    <a:pt x="14" y="355"/>
                    <a:pt x="14" y="355"/>
                  </a:cubicBezTo>
                  <a:cubicBezTo>
                    <a:pt x="14" y="323"/>
                    <a:pt x="14" y="323"/>
                    <a:pt x="14" y="323"/>
                  </a:cubicBezTo>
                  <a:cubicBezTo>
                    <a:pt x="0" y="323"/>
                    <a:pt x="0" y="323"/>
                    <a:pt x="0" y="323"/>
                  </a:cubicBezTo>
                  <a:cubicBezTo>
                    <a:pt x="0" y="310"/>
                    <a:pt x="0" y="310"/>
                    <a:pt x="0" y="310"/>
                  </a:cubicBezTo>
                  <a:cubicBezTo>
                    <a:pt x="14" y="310"/>
                    <a:pt x="14" y="310"/>
                    <a:pt x="14" y="310"/>
                  </a:cubicBezTo>
                  <a:cubicBezTo>
                    <a:pt x="14" y="287"/>
                    <a:pt x="14" y="287"/>
                    <a:pt x="14" y="287"/>
                  </a:cubicBezTo>
                  <a:cubicBezTo>
                    <a:pt x="14" y="274"/>
                    <a:pt x="24" y="264"/>
                    <a:pt x="37" y="264"/>
                  </a:cubicBezTo>
                  <a:close/>
                  <a:moveTo>
                    <a:pt x="307" y="220"/>
                  </a:moveTo>
                  <a:cubicBezTo>
                    <a:pt x="323" y="220"/>
                    <a:pt x="336" y="232"/>
                    <a:pt x="336" y="248"/>
                  </a:cubicBezTo>
                  <a:cubicBezTo>
                    <a:pt x="336" y="251"/>
                    <a:pt x="335" y="255"/>
                    <a:pt x="334" y="258"/>
                  </a:cubicBezTo>
                  <a:cubicBezTo>
                    <a:pt x="281" y="258"/>
                    <a:pt x="281" y="258"/>
                    <a:pt x="281" y="258"/>
                  </a:cubicBezTo>
                  <a:cubicBezTo>
                    <a:pt x="280" y="255"/>
                    <a:pt x="279" y="251"/>
                    <a:pt x="279" y="248"/>
                  </a:cubicBezTo>
                  <a:cubicBezTo>
                    <a:pt x="279" y="232"/>
                    <a:pt x="292" y="220"/>
                    <a:pt x="307" y="220"/>
                  </a:cubicBezTo>
                  <a:close/>
                  <a:moveTo>
                    <a:pt x="186" y="220"/>
                  </a:moveTo>
                  <a:cubicBezTo>
                    <a:pt x="202" y="220"/>
                    <a:pt x="215" y="232"/>
                    <a:pt x="215" y="248"/>
                  </a:cubicBezTo>
                  <a:cubicBezTo>
                    <a:pt x="215" y="251"/>
                    <a:pt x="214" y="255"/>
                    <a:pt x="213" y="258"/>
                  </a:cubicBezTo>
                  <a:cubicBezTo>
                    <a:pt x="160" y="258"/>
                    <a:pt x="160" y="258"/>
                    <a:pt x="160" y="258"/>
                  </a:cubicBezTo>
                  <a:cubicBezTo>
                    <a:pt x="159" y="255"/>
                    <a:pt x="158" y="251"/>
                    <a:pt x="158" y="248"/>
                  </a:cubicBezTo>
                  <a:cubicBezTo>
                    <a:pt x="158" y="232"/>
                    <a:pt x="171" y="220"/>
                    <a:pt x="186" y="220"/>
                  </a:cubicBezTo>
                  <a:close/>
                  <a:moveTo>
                    <a:pt x="67" y="220"/>
                  </a:moveTo>
                  <a:cubicBezTo>
                    <a:pt x="82" y="220"/>
                    <a:pt x="95" y="232"/>
                    <a:pt x="95" y="248"/>
                  </a:cubicBezTo>
                  <a:cubicBezTo>
                    <a:pt x="95" y="251"/>
                    <a:pt x="94" y="255"/>
                    <a:pt x="93" y="258"/>
                  </a:cubicBezTo>
                  <a:cubicBezTo>
                    <a:pt x="40" y="258"/>
                    <a:pt x="40" y="258"/>
                    <a:pt x="40" y="258"/>
                  </a:cubicBezTo>
                  <a:cubicBezTo>
                    <a:pt x="39" y="255"/>
                    <a:pt x="38" y="251"/>
                    <a:pt x="38" y="248"/>
                  </a:cubicBezTo>
                  <a:cubicBezTo>
                    <a:pt x="38" y="232"/>
                    <a:pt x="51" y="220"/>
                    <a:pt x="67" y="220"/>
                  </a:cubicBezTo>
                  <a:close/>
                  <a:moveTo>
                    <a:pt x="307" y="130"/>
                  </a:moveTo>
                  <a:cubicBezTo>
                    <a:pt x="307" y="147"/>
                    <a:pt x="307" y="147"/>
                    <a:pt x="307" y="147"/>
                  </a:cubicBezTo>
                  <a:cubicBezTo>
                    <a:pt x="293" y="147"/>
                    <a:pt x="293" y="147"/>
                    <a:pt x="293" y="147"/>
                  </a:cubicBezTo>
                  <a:cubicBezTo>
                    <a:pt x="308" y="201"/>
                    <a:pt x="308" y="201"/>
                    <a:pt x="308" y="201"/>
                  </a:cubicBezTo>
                  <a:cubicBezTo>
                    <a:pt x="289" y="201"/>
                    <a:pt x="289" y="201"/>
                    <a:pt x="289" y="201"/>
                  </a:cubicBezTo>
                  <a:cubicBezTo>
                    <a:pt x="273" y="147"/>
                    <a:pt x="273" y="147"/>
                    <a:pt x="273" y="147"/>
                  </a:cubicBezTo>
                  <a:cubicBezTo>
                    <a:pt x="216" y="147"/>
                    <a:pt x="216" y="147"/>
                    <a:pt x="216" y="147"/>
                  </a:cubicBezTo>
                  <a:cubicBezTo>
                    <a:pt x="201" y="201"/>
                    <a:pt x="201" y="201"/>
                    <a:pt x="201" y="201"/>
                  </a:cubicBezTo>
                  <a:cubicBezTo>
                    <a:pt x="181" y="201"/>
                    <a:pt x="181" y="201"/>
                    <a:pt x="181" y="201"/>
                  </a:cubicBezTo>
                  <a:cubicBezTo>
                    <a:pt x="197" y="147"/>
                    <a:pt x="197" y="147"/>
                    <a:pt x="197" y="147"/>
                  </a:cubicBezTo>
                  <a:cubicBezTo>
                    <a:pt x="181" y="147"/>
                    <a:pt x="181" y="147"/>
                    <a:pt x="181" y="147"/>
                  </a:cubicBezTo>
                  <a:cubicBezTo>
                    <a:pt x="181" y="130"/>
                    <a:pt x="181" y="130"/>
                    <a:pt x="181" y="130"/>
                  </a:cubicBezTo>
                  <a:cubicBezTo>
                    <a:pt x="307" y="130"/>
                    <a:pt x="307" y="130"/>
                    <a:pt x="307" y="130"/>
                  </a:cubicBezTo>
                  <a:close/>
                  <a:moveTo>
                    <a:pt x="180" y="16"/>
                  </a:moveTo>
                  <a:cubicBezTo>
                    <a:pt x="175" y="16"/>
                    <a:pt x="170" y="18"/>
                    <a:pt x="166" y="21"/>
                  </a:cubicBezTo>
                  <a:cubicBezTo>
                    <a:pt x="166" y="21"/>
                    <a:pt x="166" y="21"/>
                    <a:pt x="166" y="21"/>
                  </a:cubicBezTo>
                  <a:cubicBezTo>
                    <a:pt x="163" y="25"/>
                    <a:pt x="161" y="30"/>
                    <a:pt x="161" y="35"/>
                  </a:cubicBezTo>
                  <a:cubicBezTo>
                    <a:pt x="161" y="72"/>
                    <a:pt x="161" y="72"/>
                    <a:pt x="161" y="72"/>
                  </a:cubicBezTo>
                  <a:cubicBezTo>
                    <a:pt x="155" y="73"/>
                    <a:pt x="155" y="73"/>
                    <a:pt x="155" y="73"/>
                  </a:cubicBezTo>
                  <a:cubicBezTo>
                    <a:pt x="155" y="67"/>
                    <a:pt x="155" y="67"/>
                    <a:pt x="155" y="67"/>
                  </a:cubicBezTo>
                  <a:cubicBezTo>
                    <a:pt x="128" y="67"/>
                    <a:pt x="128" y="67"/>
                    <a:pt x="128" y="67"/>
                  </a:cubicBezTo>
                  <a:cubicBezTo>
                    <a:pt x="109" y="55"/>
                    <a:pt x="109" y="55"/>
                    <a:pt x="109" y="55"/>
                  </a:cubicBezTo>
                  <a:cubicBezTo>
                    <a:pt x="63" y="55"/>
                    <a:pt x="117" y="55"/>
                    <a:pt x="66" y="55"/>
                  </a:cubicBezTo>
                  <a:cubicBezTo>
                    <a:pt x="57" y="55"/>
                    <a:pt x="50" y="63"/>
                    <a:pt x="50" y="71"/>
                  </a:cubicBezTo>
                  <a:cubicBezTo>
                    <a:pt x="50" y="122"/>
                    <a:pt x="50" y="122"/>
                    <a:pt x="50" y="122"/>
                  </a:cubicBezTo>
                  <a:cubicBezTo>
                    <a:pt x="66" y="122"/>
                    <a:pt x="66" y="122"/>
                    <a:pt x="66" y="122"/>
                  </a:cubicBezTo>
                  <a:cubicBezTo>
                    <a:pt x="66" y="85"/>
                    <a:pt x="66" y="85"/>
                    <a:pt x="66" y="85"/>
                  </a:cubicBezTo>
                  <a:cubicBezTo>
                    <a:pt x="69" y="85"/>
                    <a:pt x="69" y="85"/>
                    <a:pt x="69" y="85"/>
                  </a:cubicBezTo>
                  <a:cubicBezTo>
                    <a:pt x="69" y="122"/>
                    <a:pt x="69" y="122"/>
                    <a:pt x="69" y="122"/>
                  </a:cubicBezTo>
                  <a:cubicBezTo>
                    <a:pt x="69" y="132"/>
                    <a:pt x="69" y="132"/>
                    <a:pt x="69" y="132"/>
                  </a:cubicBezTo>
                  <a:cubicBezTo>
                    <a:pt x="69" y="199"/>
                    <a:pt x="69" y="199"/>
                    <a:pt x="69" y="199"/>
                  </a:cubicBezTo>
                  <a:cubicBezTo>
                    <a:pt x="87" y="199"/>
                    <a:pt x="87" y="199"/>
                    <a:pt x="87" y="199"/>
                  </a:cubicBezTo>
                  <a:cubicBezTo>
                    <a:pt x="87" y="143"/>
                    <a:pt x="87" y="143"/>
                    <a:pt x="87" y="143"/>
                  </a:cubicBezTo>
                  <a:cubicBezTo>
                    <a:pt x="91" y="143"/>
                    <a:pt x="91" y="143"/>
                    <a:pt x="91" y="143"/>
                  </a:cubicBezTo>
                  <a:cubicBezTo>
                    <a:pt x="91" y="199"/>
                    <a:pt x="91" y="199"/>
                    <a:pt x="91" y="199"/>
                  </a:cubicBezTo>
                  <a:cubicBezTo>
                    <a:pt x="109" y="199"/>
                    <a:pt x="109" y="199"/>
                    <a:pt x="109" y="199"/>
                  </a:cubicBezTo>
                  <a:cubicBezTo>
                    <a:pt x="109" y="189"/>
                    <a:pt x="109" y="189"/>
                    <a:pt x="109" y="189"/>
                  </a:cubicBezTo>
                  <a:cubicBezTo>
                    <a:pt x="109" y="132"/>
                    <a:pt x="109" y="132"/>
                    <a:pt x="109" y="132"/>
                  </a:cubicBezTo>
                  <a:cubicBezTo>
                    <a:pt x="109" y="122"/>
                    <a:pt x="109" y="122"/>
                    <a:pt x="109" y="122"/>
                  </a:cubicBezTo>
                  <a:cubicBezTo>
                    <a:pt x="109" y="85"/>
                    <a:pt x="109" y="85"/>
                    <a:pt x="109" y="85"/>
                  </a:cubicBezTo>
                  <a:cubicBezTo>
                    <a:pt x="109" y="75"/>
                    <a:pt x="109" y="75"/>
                    <a:pt x="109" y="75"/>
                  </a:cubicBezTo>
                  <a:cubicBezTo>
                    <a:pt x="128" y="85"/>
                    <a:pt x="128" y="85"/>
                    <a:pt x="128" y="85"/>
                  </a:cubicBezTo>
                  <a:cubicBezTo>
                    <a:pt x="155" y="85"/>
                    <a:pt x="155" y="85"/>
                    <a:pt x="155" y="85"/>
                  </a:cubicBezTo>
                  <a:cubicBezTo>
                    <a:pt x="155" y="80"/>
                    <a:pt x="155" y="80"/>
                    <a:pt x="155" y="80"/>
                  </a:cubicBezTo>
                  <a:cubicBezTo>
                    <a:pt x="161" y="79"/>
                    <a:pt x="161" y="79"/>
                    <a:pt x="161" y="79"/>
                  </a:cubicBezTo>
                  <a:cubicBezTo>
                    <a:pt x="161" y="107"/>
                    <a:pt x="161" y="107"/>
                    <a:pt x="161" y="107"/>
                  </a:cubicBezTo>
                  <a:cubicBezTo>
                    <a:pt x="161" y="112"/>
                    <a:pt x="163" y="117"/>
                    <a:pt x="166" y="120"/>
                  </a:cubicBezTo>
                  <a:cubicBezTo>
                    <a:pt x="166" y="120"/>
                    <a:pt x="166" y="120"/>
                    <a:pt x="166" y="120"/>
                  </a:cubicBezTo>
                  <a:cubicBezTo>
                    <a:pt x="166" y="120"/>
                    <a:pt x="166" y="120"/>
                    <a:pt x="166" y="120"/>
                  </a:cubicBezTo>
                  <a:cubicBezTo>
                    <a:pt x="170" y="124"/>
                    <a:pt x="175" y="126"/>
                    <a:pt x="180" y="126"/>
                  </a:cubicBezTo>
                  <a:cubicBezTo>
                    <a:pt x="304" y="126"/>
                    <a:pt x="304" y="126"/>
                    <a:pt x="304" y="126"/>
                  </a:cubicBezTo>
                  <a:cubicBezTo>
                    <a:pt x="309" y="126"/>
                    <a:pt x="314" y="124"/>
                    <a:pt x="317" y="120"/>
                  </a:cubicBezTo>
                  <a:cubicBezTo>
                    <a:pt x="317" y="120"/>
                    <a:pt x="317" y="120"/>
                    <a:pt x="317" y="120"/>
                  </a:cubicBezTo>
                  <a:cubicBezTo>
                    <a:pt x="321" y="117"/>
                    <a:pt x="323" y="112"/>
                    <a:pt x="323" y="107"/>
                  </a:cubicBezTo>
                  <a:cubicBezTo>
                    <a:pt x="323" y="35"/>
                    <a:pt x="323" y="35"/>
                    <a:pt x="323" y="35"/>
                  </a:cubicBezTo>
                  <a:cubicBezTo>
                    <a:pt x="323" y="30"/>
                    <a:pt x="321" y="25"/>
                    <a:pt x="317" y="21"/>
                  </a:cubicBezTo>
                  <a:cubicBezTo>
                    <a:pt x="314" y="18"/>
                    <a:pt x="309" y="16"/>
                    <a:pt x="304" y="16"/>
                  </a:cubicBezTo>
                  <a:cubicBezTo>
                    <a:pt x="180" y="16"/>
                    <a:pt x="180" y="16"/>
                    <a:pt x="180" y="16"/>
                  </a:cubicBezTo>
                  <a:close/>
                  <a:moveTo>
                    <a:pt x="304" y="31"/>
                  </a:moveTo>
                  <a:cubicBezTo>
                    <a:pt x="305" y="31"/>
                    <a:pt x="306" y="31"/>
                    <a:pt x="307" y="32"/>
                  </a:cubicBezTo>
                  <a:cubicBezTo>
                    <a:pt x="307" y="33"/>
                    <a:pt x="308" y="34"/>
                    <a:pt x="308" y="35"/>
                  </a:cubicBezTo>
                  <a:cubicBezTo>
                    <a:pt x="308" y="107"/>
                    <a:pt x="308" y="107"/>
                    <a:pt x="308" y="107"/>
                  </a:cubicBezTo>
                  <a:cubicBezTo>
                    <a:pt x="308" y="108"/>
                    <a:pt x="307" y="109"/>
                    <a:pt x="307" y="109"/>
                  </a:cubicBezTo>
                  <a:cubicBezTo>
                    <a:pt x="307" y="110"/>
                    <a:pt x="307" y="110"/>
                    <a:pt x="307" y="110"/>
                  </a:cubicBezTo>
                  <a:cubicBezTo>
                    <a:pt x="306" y="110"/>
                    <a:pt x="305" y="111"/>
                    <a:pt x="304" y="111"/>
                  </a:cubicBezTo>
                  <a:cubicBezTo>
                    <a:pt x="180" y="111"/>
                    <a:pt x="180" y="111"/>
                    <a:pt x="180" y="111"/>
                  </a:cubicBezTo>
                  <a:cubicBezTo>
                    <a:pt x="179" y="111"/>
                    <a:pt x="178" y="110"/>
                    <a:pt x="177" y="110"/>
                  </a:cubicBezTo>
                  <a:cubicBezTo>
                    <a:pt x="177" y="109"/>
                    <a:pt x="177" y="109"/>
                    <a:pt x="177" y="109"/>
                  </a:cubicBezTo>
                  <a:cubicBezTo>
                    <a:pt x="176" y="109"/>
                    <a:pt x="176" y="108"/>
                    <a:pt x="176" y="107"/>
                  </a:cubicBezTo>
                  <a:cubicBezTo>
                    <a:pt x="176" y="76"/>
                    <a:pt x="176" y="76"/>
                    <a:pt x="176" y="76"/>
                  </a:cubicBezTo>
                  <a:cubicBezTo>
                    <a:pt x="238" y="63"/>
                    <a:pt x="238" y="63"/>
                    <a:pt x="238" y="63"/>
                  </a:cubicBezTo>
                  <a:cubicBezTo>
                    <a:pt x="237" y="62"/>
                    <a:pt x="237" y="62"/>
                    <a:pt x="237" y="62"/>
                  </a:cubicBezTo>
                  <a:cubicBezTo>
                    <a:pt x="176" y="70"/>
                    <a:pt x="176" y="70"/>
                    <a:pt x="176" y="70"/>
                  </a:cubicBezTo>
                  <a:cubicBezTo>
                    <a:pt x="176" y="35"/>
                    <a:pt x="176" y="35"/>
                    <a:pt x="176" y="35"/>
                  </a:cubicBezTo>
                  <a:cubicBezTo>
                    <a:pt x="176" y="34"/>
                    <a:pt x="176" y="33"/>
                    <a:pt x="177" y="32"/>
                  </a:cubicBezTo>
                  <a:cubicBezTo>
                    <a:pt x="177" y="32"/>
                    <a:pt x="177" y="32"/>
                    <a:pt x="177" y="32"/>
                  </a:cubicBezTo>
                  <a:cubicBezTo>
                    <a:pt x="178" y="31"/>
                    <a:pt x="179" y="31"/>
                    <a:pt x="180" y="31"/>
                  </a:cubicBezTo>
                  <a:lnTo>
                    <a:pt x="304" y="31"/>
                  </a:lnTo>
                  <a:close/>
                </a:path>
              </a:pathLst>
            </a:custGeom>
            <a:solidFill>
              <a:schemeClr val="bg1"/>
            </a:solidFill>
            <a:ln w="9525">
              <a:noFill/>
              <a:round/>
              <a:headEnd/>
              <a:tailEnd/>
            </a:ln>
            <a:effectLst/>
          </p:spPr>
          <p:txBody>
            <a:bodyPr vert="horz" wrap="square" lIns="121920" tIns="60960" rIns="121920" bIns="60960" numCol="1" anchor="t" anchorCtr="0" compatLnSpc="1">
              <a:prstTxWarp prst="textNoShape">
                <a:avLst/>
              </a:prstTxWarp>
            </a:bodyPr>
            <a:lstStyle/>
            <a:p>
              <a:endParaRPr lang="zh-CN" altLang="en-US" sz="2400">
                <a:latin typeface="+mn-ea"/>
              </a:endParaRPr>
            </a:p>
          </p:txBody>
        </p:sp>
      </p:grpSp>
      <p:grpSp>
        <p:nvGrpSpPr>
          <p:cNvPr id="91" name="组合 90"/>
          <p:cNvGrpSpPr/>
          <p:nvPr/>
        </p:nvGrpSpPr>
        <p:grpSpPr>
          <a:xfrm>
            <a:off x="4680013" y="2989302"/>
            <a:ext cx="3888432" cy="1298476"/>
            <a:chOff x="4651504" y="3063637"/>
            <a:chExt cx="3888432" cy="1298476"/>
          </a:xfrm>
        </p:grpSpPr>
        <p:sp>
          <p:nvSpPr>
            <p:cNvPr id="92" name="圆角矩形 91"/>
            <p:cNvSpPr/>
            <p:nvPr/>
          </p:nvSpPr>
          <p:spPr>
            <a:xfrm>
              <a:off x="4651504" y="3063637"/>
              <a:ext cx="3888432" cy="1298476"/>
            </a:xfrm>
            <a:prstGeom prst="roundRect">
              <a:avLst>
                <a:gd name="adj" fmla="val 8330"/>
              </a:avLst>
            </a:prstGeom>
            <a:no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cxnSp>
          <p:nvCxnSpPr>
            <p:cNvPr id="93" name="直接连接符 92"/>
            <p:cNvCxnSpPr/>
            <p:nvPr/>
          </p:nvCxnSpPr>
          <p:spPr>
            <a:xfrm>
              <a:off x="5829476" y="3236625"/>
              <a:ext cx="0" cy="952500"/>
            </a:xfrm>
            <a:prstGeom prst="line">
              <a:avLst/>
            </a:prstGeom>
            <a:ln w="6350">
              <a:solidFill>
                <a:schemeClr val="accent1">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94" name="Rectangle 13" descr="FD1DDF730CE4456e89755B07FE1653D0# #Rectangle 13"/>
            <p:cNvSpPr>
              <a:spLocks noChangeArrowheads="1"/>
            </p:cNvSpPr>
            <p:nvPr/>
          </p:nvSpPr>
          <p:spPr bwMode="auto">
            <a:xfrm>
              <a:off x="5977899" y="3306764"/>
              <a:ext cx="146008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spcBef>
                  <a:spcPct val="0"/>
                </a:spcBef>
                <a:buNone/>
                <a:defRPr/>
              </a:pPr>
              <a:r>
                <a:rPr lang="zh-CN" altLang="en-US" sz="1400" dirty="0">
                  <a:latin typeface="+mn-ea"/>
                  <a:ea typeface="+mn-ea"/>
                </a:rPr>
                <a:t>添加标题</a:t>
              </a:r>
              <a:endParaRPr lang="en-US" altLang="zh-CN" sz="1400" dirty="0">
                <a:latin typeface="+mn-ea"/>
                <a:ea typeface="+mn-ea"/>
              </a:endParaRPr>
            </a:p>
          </p:txBody>
        </p:sp>
        <p:sp>
          <p:nvSpPr>
            <p:cNvPr id="95" name="Rectangle 13" descr="FD1DDF730CE4456e89755B07FE1653D0# #Rectangle 13"/>
            <p:cNvSpPr>
              <a:spLocks noChangeArrowheads="1"/>
            </p:cNvSpPr>
            <p:nvPr/>
          </p:nvSpPr>
          <p:spPr bwMode="auto">
            <a:xfrm>
              <a:off x="5977897" y="3574476"/>
              <a:ext cx="2391677"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lgn="just" eaLnBrk="1" hangingPunct="1">
                <a:spcBef>
                  <a:spcPct val="0"/>
                </a:spcBef>
                <a:buNone/>
                <a:defRPr/>
              </a:pPr>
              <a:r>
                <a:rPr lang="zh-CN" altLang="en-US" sz="900" dirty="0">
                  <a:latin typeface="+mn-ea"/>
                  <a:ea typeface="+mn-ea"/>
                </a:rPr>
                <a:t>此处添加计划扼要说明，添加简短说明文字。此处添加明年计划的扼要说明，添加简短说明文字。</a:t>
              </a:r>
              <a:endParaRPr lang="en-US" altLang="zh-CN" sz="900" dirty="0">
                <a:latin typeface="+mn-ea"/>
                <a:ea typeface="+mn-ea"/>
              </a:endParaRPr>
            </a:p>
          </p:txBody>
        </p:sp>
        <p:grpSp>
          <p:nvGrpSpPr>
            <p:cNvPr id="96" name="组合 95"/>
            <p:cNvGrpSpPr/>
            <p:nvPr/>
          </p:nvGrpSpPr>
          <p:grpSpPr>
            <a:xfrm>
              <a:off x="4785360" y="3277465"/>
              <a:ext cx="870820" cy="870820"/>
              <a:chOff x="4785360" y="3277465"/>
              <a:chExt cx="870820" cy="870820"/>
            </a:xfrm>
          </p:grpSpPr>
          <p:sp>
            <p:nvSpPr>
              <p:cNvPr id="97" name="椭圆 96"/>
              <p:cNvSpPr/>
              <p:nvPr/>
            </p:nvSpPr>
            <p:spPr>
              <a:xfrm>
                <a:off x="4785360" y="3277465"/>
                <a:ext cx="870820" cy="870820"/>
              </a:xfrm>
              <a:prstGeom prst="ellipse">
                <a:avLst/>
              </a:prstGeom>
              <a:solidFill>
                <a:srgbClr val="FF33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pic>
            <p:nvPicPr>
              <p:cNvPr id="98" name="Picture 39"/>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996685" y="3438522"/>
                <a:ext cx="448170" cy="529655"/>
              </a:xfrm>
              <a:prstGeom prst="rect">
                <a:avLst/>
              </a:prstGeom>
            </p:spPr>
          </p:pic>
        </p:grpSp>
      </p:grpSp>
      <p:grpSp>
        <p:nvGrpSpPr>
          <p:cNvPr id="99" name="组合 98"/>
          <p:cNvGrpSpPr/>
          <p:nvPr/>
        </p:nvGrpSpPr>
        <p:grpSpPr>
          <a:xfrm>
            <a:off x="578221" y="3001466"/>
            <a:ext cx="3888432" cy="1298476"/>
            <a:chOff x="549712" y="3075801"/>
            <a:chExt cx="3888432" cy="1298476"/>
          </a:xfrm>
        </p:grpSpPr>
        <p:sp>
          <p:nvSpPr>
            <p:cNvPr id="100" name="圆角矩形 99"/>
            <p:cNvSpPr/>
            <p:nvPr/>
          </p:nvSpPr>
          <p:spPr>
            <a:xfrm>
              <a:off x="549712" y="3075801"/>
              <a:ext cx="3888432" cy="1298476"/>
            </a:xfrm>
            <a:prstGeom prst="roundRect">
              <a:avLst>
                <a:gd name="adj" fmla="val 8330"/>
              </a:avLst>
            </a:prstGeom>
            <a:no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cxnSp>
          <p:nvCxnSpPr>
            <p:cNvPr id="101" name="直接连接符 100"/>
            <p:cNvCxnSpPr/>
            <p:nvPr/>
          </p:nvCxnSpPr>
          <p:spPr>
            <a:xfrm>
              <a:off x="1727684" y="3248789"/>
              <a:ext cx="0" cy="952500"/>
            </a:xfrm>
            <a:prstGeom prst="line">
              <a:avLst/>
            </a:prstGeom>
            <a:ln w="6350">
              <a:solidFill>
                <a:schemeClr val="accent1">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102" name="Rectangle 13" descr="FD1DDF730CE4456e89755B07FE1653D0# #Rectangle 13"/>
            <p:cNvSpPr>
              <a:spLocks noChangeArrowheads="1"/>
            </p:cNvSpPr>
            <p:nvPr/>
          </p:nvSpPr>
          <p:spPr bwMode="auto">
            <a:xfrm>
              <a:off x="1876107" y="3318928"/>
              <a:ext cx="146008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spcBef>
                  <a:spcPct val="0"/>
                </a:spcBef>
                <a:buNone/>
                <a:defRPr/>
              </a:pPr>
              <a:r>
                <a:rPr lang="zh-CN" altLang="en-US" sz="1400" dirty="0">
                  <a:latin typeface="+mn-ea"/>
                  <a:ea typeface="+mn-ea"/>
                </a:rPr>
                <a:t>添加标题</a:t>
              </a:r>
              <a:endParaRPr lang="en-US" altLang="zh-CN" sz="1400" dirty="0">
                <a:latin typeface="+mn-ea"/>
                <a:ea typeface="+mn-ea"/>
              </a:endParaRPr>
            </a:p>
          </p:txBody>
        </p:sp>
        <p:sp>
          <p:nvSpPr>
            <p:cNvPr id="103" name="Rectangle 13" descr="FD1DDF730CE4456e89755B07FE1653D0# #Rectangle 13"/>
            <p:cNvSpPr>
              <a:spLocks noChangeArrowheads="1"/>
            </p:cNvSpPr>
            <p:nvPr/>
          </p:nvSpPr>
          <p:spPr bwMode="auto">
            <a:xfrm>
              <a:off x="1876105" y="3586640"/>
              <a:ext cx="2391677"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lgn="just" eaLnBrk="1" hangingPunct="1">
                <a:spcBef>
                  <a:spcPct val="0"/>
                </a:spcBef>
                <a:buNone/>
                <a:defRPr/>
              </a:pPr>
              <a:r>
                <a:rPr lang="zh-CN" altLang="en-US" sz="900" dirty="0">
                  <a:latin typeface="+mn-ea"/>
                  <a:ea typeface="+mn-ea"/>
                </a:rPr>
                <a:t>此处添加计划扼要说明，添加简短说明文字。此处添加明年计划的扼要说明，添加简短说明文字。</a:t>
              </a:r>
              <a:endParaRPr lang="en-US" altLang="zh-CN" sz="900" dirty="0">
                <a:latin typeface="+mn-ea"/>
                <a:ea typeface="+mn-ea"/>
              </a:endParaRPr>
            </a:p>
          </p:txBody>
        </p:sp>
        <p:grpSp>
          <p:nvGrpSpPr>
            <p:cNvPr id="104" name="组合 103"/>
            <p:cNvGrpSpPr/>
            <p:nvPr/>
          </p:nvGrpSpPr>
          <p:grpSpPr>
            <a:xfrm>
              <a:off x="683568" y="3289629"/>
              <a:ext cx="870820" cy="870820"/>
              <a:chOff x="683568" y="3289629"/>
              <a:chExt cx="870820" cy="870820"/>
            </a:xfrm>
          </p:grpSpPr>
          <p:sp>
            <p:nvSpPr>
              <p:cNvPr id="105" name="椭圆 104"/>
              <p:cNvSpPr/>
              <p:nvPr/>
            </p:nvSpPr>
            <p:spPr>
              <a:xfrm>
                <a:off x="683568" y="3289629"/>
                <a:ext cx="870820" cy="870820"/>
              </a:xfrm>
              <a:prstGeom prst="ellipse">
                <a:avLst/>
              </a:prstGeom>
              <a:solidFill>
                <a:srgbClr val="FF33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pic>
            <p:nvPicPr>
              <p:cNvPr id="106" name="Picture 43"/>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927983" y="3463350"/>
                <a:ext cx="381990" cy="499050"/>
              </a:xfrm>
              <a:prstGeom prst="rect">
                <a:avLst/>
              </a:prstGeom>
            </p:spPr>
          </p:pic>
        </p:grpSp>
      </p:grpSp>
    </p:spTree>
    <p:extLst>
      <p:ext uri="{BB962C8B-B14F-4D97-AF65-F5344CB8AC3E}">
        <p14:creationId xmlns:p14="http://schemas.microsoft.com/office/powerpoint/2010/main" val="2706572542"/>
      </p:ext>
    </p:extLst>
  </p:cSld>
  <p:clrMapOvr>
    <a:masterClrMapping/>
  </p:clrMapOvr>
  <mc:AlternateContent xmlns:mc="http://schemas.openxmlformats.org/markup-compatibility/2006" xmlns:p14="http://schemas.microsoft.com/office/powerpoint/2010/main">
    <mc:Choice Requires="p14">
      <p:transition spd="slow" p14:dur="1600" advTm="0">
        <p:blinds dir="vert"/>
      </p:transition>
    </mc:Choice>
    <mc:Fallback xmlns="">
      <p:transition spd="slow"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wipe(left)">
                                      <p:cBhvr>
                                        <p:cTn id="7" dur="500"/>
                                        <p:tgtEl>
                                          <p:spTgt spid="49"/>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9"/>
                                        </p:tgtEl>
                                        <p:attrNameLst>
                                          <p:attrName>style.visibility</p:attrName>
                                        </p:attrNameLst>
                                      </p:cBhvr>
                                      <p:to>
                                        <p:strVal val="visible"/>
                                      </p:to>
                                    </p:set>
                                    <p:animEffect transition="in" filter="wipe(left)">
                                      <p:cBhvr>
                                        <p:cTn id="11" dur="300"/>
                                        <p:tgtEl>
                                          <p:spTgt spid="39"/>
                                        </p:tgtEl>
                                      </p:cBhvr>
                                    </p:animEffect>
                                  </p:childTnLst>
                                </p:cTn>
                              </p:par>
                            </p:childTnLst>
                          </p:cTn>
                        </p:par>
                        <p:par>
                          <p:cTn id="12" fill="hold">
                            <p:stCondLst>
                              <p:cond delay="800"/>
                            </p:stCondLst>
                            <p:childTnLst>
                              <p:par>
                                <p:cTn id="13" presetID="47" presetClass="entr" presetSubtype="0" fill="hold" nodeType="afterEffect">
                                  <p:stCondLst>
                                    <p:cond delay="0"/>
                                  </p:stCondLst>
                                  <p:childTnLst>
                                    <p:set>
                                      <p:cBhvr>
                                        <p:cTn id="14" dur="1" fill="hold">
                                          <p:stCondLst>
                                            <p:cond delay="0"/>
                                          </p:stCondLst>
                                        </p:cTn>
                                        <p:tgtEl>
                                          <p:spTgt spid="40"/>
                                        </p:tgtEl>
                                        <p:attrNameLst>
                                          <p:attrName>style.visibility</p:attrName>
                                        </p:attrNameLst>
                                      </p:cBhvr>
                                      <p:to>
                                        <p:strVal val="visible"/>
                                      </p:to>
                                    </p:set>
                                    <p:animEffect transition="in" filter="fade">
                                      <p:cBhvr>
                                        <p:cTn id="15" dur="1000"/>
                                        <p:tgtEl>
                                          <p:spTgt spid="40"/>
                                        </p:tgtEl>
                                      </p:cBhvr>
                                    </p:animEffect>
                                    <p:anim calcmode="lin" valueType="num">
                                      <p:cBhvr>
                                        <p:cTn id="16" dur="1000" fill="hold"/>
                                        <p:tgtEl>
                                          <p:spTgt spid="40"/>
                                        </p:tgtEl>
                                        <p:attrNameLst>
                                          <p:attrName>ppt_x</p:attrName>
                                        </p:attrNameLst>
                                      </p:cBhvr>
                                      <p:tavLst>
                                        <p:tav tm="0">
                                          <p:val>
                                            <p:strVal val="#ppt_x"/>
                                          </p:val>
                                        </p:tav>
                                        <p:tav tm="100000">
                                          <p:val>
                                            <p:strVal val="#ppt_x"/>
                                          </p:val>
                                        </p:tav>
                                      </p:tavLst>
                                    </p:anim>
                                    <p:anim calcmode="lin" valueType="num">
                                      <p:cBhvr>
                                        <p:cTn id="17" dur="1000" fill="hold"/>
                                        <p:tgtEl>
                                          <p:spTgt spid="40"/>
                                        </p:tgtEl>
                                        <p:attrNameLst>
                                          <p:attrName>ppt_y</p:attrName>
                                        </p:attrNameLst>
                                      </p:cBhvr>
                                      <p:tavLst>
                                        <p:tav tm="0">
                                          <p:val>
                                            <p:strVal val="#ppt_y-.1"/>
                                          </p:val>
                                        </p:tav>
                                        <p:tav tm="100000">
                                          <p:val>
                                            <p:strVal val="#ppt_y"/>
                                          </p:val>
                                        </p:tav>
                                      </p:tavLst>
                                    </p:anim>
                                  </p:childTnLst>
                                </p:cTn>
                              </p:par>
                              <p:par>
                                <p:cTn id="18" presetID="42" presetClass="entr" presetSubtype="0" fill="hold" nodeType="withEffect">
                                  <p:stCondLst>
                                    <p:cond delay="0"/>
                                  </p:stCondLst>
                                  <p:childTnLst>
                                    <p:set>
                                      <p:cBhvr>
                                        <p:cTn id="19" dur="1" fill="hold">
                                          <p:stCondLst>
                                            <p:cond delay="0"/>
                                          </p:stCondLst>
                                        </p:cTn>
                                        <p:tgtEl>
                                          <p:spTgt spid="99"/>
                                        </p:tgtEl>
                                        <p:attrNameLst>
                                          <p:attrName>style.visibility</p:attrName>
                                        </p:attrNameLst>
                                      </p:cBhvr>
                                      <p:to>
                                        <p:strVal val="visible"/>
                                      </p:to>
                                    </p:set>
                                    <p:animEffect transition="in" filter="fade">
                                      <p:cBhvr>
                                        <p:cTn id="20" dur="1000"/>
                                        <p:tgtEl>
                                          <p:spTgt spid="99"/>
                                        </p:tgtEl>
                                      </p:cBhvr>
                                    </p:animEffect>
                                    <p:anim calcmode="lin" valueType="num">
                                      <p:cBhvr>
                                        <p:cTn id="21" dur="1000" fill="hold"/>
                                        <p:tgtEl>
                                          <p:spTgt spid="99"/>
                                        </p:tgtEl>
                                        <p:attrNameLst>
                                          <p:attrName>ppt_x</p:attrName>
                                        </p:attrNameLst>
                                      </p:cBhvr>
                                      <p:tavLst>
                                        <p:tav tm="0">
                                          <p:val>
                                            <p:strVal val="#ppt_x"/>
                                          </p:val>
                                        </p:tav>
                                        <p:tav tm="100000">
                                          <p:val>
                                            <p:strVal val="#ppt_x"/>
                                          </p:val>
                                        </p:tav>
                                      </p:tavLst>
                                    </p:anim>
                                    <p:anim calcmode="lin" valueType="num">
                                      <p:cBhvr>
                                        <p:cTn id="22" dur="1000" fill="hold"/>
                                        <p:tgtEl>
                                          <p:spTgt spid="99"/>
                                        </p:tgtEl>
                                        <p:attrNameLst>
                                          <p:attrName>ppt_y</p:attrName>
                                        </p:attrNameLst>
                                      </p:cBhvr>
                                      <p:tavLst>
                                        <p:tav tm="0">
                                          <p:val>
                                            <p:strVal val="#ppt_y+.1"/>
                                          </p:val>
                                        </p:tav>
                                        <p:tav tm="100000">
                                          <p:val>
                                            <p:strVal val="#ppt_y"/>
                                          </p:val>
                                        </p:tav>
                                      </p:tavLst>
                                    </p:anim>
                                  </p:childTnLst>
                                </p:cTn>
                              </p:par>
                            </p:childTnLst>
                          </p:cTn>
                        </p:par>
                        <p:par>
                          <p:cTn id="23" fill="hold">
                            <p:stCondLst>
                              <p:cond delay="1800"/>
                            </p:stCondLst>
                            <p:childTnLst>
                              <p:par>
                                <p:cTn id="24" presetID="47" presetClass="entr" presetSubtype="0" fill="hold" nodeType="afterEffect">
                                  <p:stCondLst>
                                    <p:cond delay="0"/>
                                  </p:stCondLst>
                                  <p:childTnLst>
                                    <p:set>
                                      <p:cBhvr>
                                        <p:cTn id="25" dur="1" fill="hold">
                                          <p:stCondLst>
                                            <p:cond delay="0"/>
                                          </p:stCondLst>
                                        </p:cTn>
                                        <p:tgtEl>
                                          <p:spTgt spid="47"/>
                                        </p:tgtEl>
                                        <p:attrNameLst>
                                          <p:attrName>style.visibility</p:attrName>
                                        </p:attrNameLst>
                                      </p:cBhvr>
                                      <p:to>
                                        <p:strVal val="visible"/>
                                      </p:to>
                                    </p:set>
                                    <p:animEffect transition="in" filter="fade">
                                      <p:cBhvr>
                                        <p:cTn id="26" dur="1000"/>
                                        <p:tgtEl>
                                          <p:spTgt spid="47"/>
                                        </p:tgtEl>
                                      </p:cBhvr>
                                    </p:animEffect>
                                    <p:anim calcmode="lin" valueType="num">
                                      <p:cBhvr>
                                        <p:cTn id="27" dur="1000" fill="hold"/>
                                        <p:tgtEl>
                                          <p:spTgt spid="47"/>
                                        </p:tgtEl>
                                        <p:attrNameLst>
                                          <p:attrName>ppt_x</p:attrName>
                                        </p:attrNameLst>
                                      </p:cBhvr>
                                      <p:tavLst>
                                        <p:tav tm="0">
                                          <p:val>
                                            <p:strVal val="#ppt_x"/>
                                          </p:val>
                                        </p:tav>
                                        <p:tav tm="100000">
                                          <p:val>
                                            <p:strVal val="#ppt_x"/>
                                          </p:val>
                                        </p:tav>
                                      </p:tavLst>
                                    </p:anim>
                                    <p:anim calcmode="lin" valueType="num">
                                      <p:cBhvr>
                                        <p:cTn id="28" dur="1000" fill="hold"/>
                                        <p:tgtEl>
                                          <p:spTgt spid="47"/>
                                        </p:tgtEl>
                                        <p:attrNameLst>
                                          <p:attrName>ppt_y</p:attrName>
                                        </p:attrNameLst>
                                      </p:cBhvr>
                                      <p:tavLst>
                                        <p:tav tm="0">
                                          <p:val>
                                            <p:strVal val="#ppt_y-.1"/>
                                          </p:val>
                                        </p:tav>
                                        <p:tav tm="100000">
                                          <p:val>
                                            <p:strVal val="#ppt_y"/>
                                          </p:val>
                                        </p:tav>
                                      </p:tavLst>
                                    </p:anim>
                                  </p:childTnLst>
                                </p:cTn>
                              </p:par>
                              <p:par>
                                <p:cTn id="29" presetID="42" presetClass="entr" presetSubtype="0" fill="hold" nodeType="withEffect">
                                  <p:stCondLst>
                                    <p:cond delay="0"/>
                                  </p:stCondLst>
                                  <p:childTnLst>
                                    <p:set>
                                      <p:cBhvr>
                                        <p:cTn id="30" dur="1" fill="hold">
                                          <p:stCondLst>
                                            <p:cond delay="0"/>
                                          </p:stCondLst>
                                        </p:cTn>
                                        <p:tgtEl>
                                          <p:spTgt spid="91"/>
                                        </p:tgtEl>
                                        <p:attrNameLst>
                                          <p:attrName>style.visibility</p:attrName>
                                        </p:attrNameLst>
                                      </p:cBhvr>
                                      <p:to>
                                        <p:strVal val="visible"/>
                                      </p:to>
                                    </p:set>
                                    <p:animEffect transition="in" filter="fade">
                                      <p:cBhvr>
                                        <p:cTn id="31" dur="1000"/>
                                        <p:tgtEl>
                                          <p:spTgt spid="91"/>
                                        </p:tgtEl>
                                      </p:cBhvr>
                                    </p:animEffect>
                                    <p:anim calcmode="lin" valueType="num">
                                      <p:cBhvr>
                                        <p:cTn id="32" dur="1000" fill="hold"/>
                                        <p:tgtEl>
                                          <p:spTgt spid="91"/>
                                        </p:tgtEl>
                                        <p:attrNameLst>
                                          <p:attrName>ppt_x</p:attrName>
                                        </p:attrNameLst>
                                      </p:cBhvr>
                                      <p:tavLst>
                                        <p:tav tm="0">
                                          <p:val>
                                            <p:strVal val="#ppt_x"/>
                                          </p:val>
                                        </p:tav>
                                        <p:tav tm="100000">
                                          <p:val>
                                            <p:strVal val="#ppt_x"/>
                                          </p:val>
                                        </p:tav>
                                      </p:tavLst>
                                    </p:anim>
                                    <p:anim calcmode="lin" valueType="num">
                                      <p:cBhvr>
                                        <p:cTn id="33" dur="1000" fill="hold"/>
                                        <p:tgtEl>
                                          <p:spTgt spid="9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39"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文本框 10"/>
          <p:cNvSpPr txBox="1">
            <a:spLocks noChangeArrowheads="1"/>
          </p:cNvSpPr>
          <p:nvPr/>
        </p:nvSpPr>
        <p:spPr bwMode="auto">
          <a:xfrm>
            <a:off x="971600" y="208664"/>
            <a:ext cx="3510057" cy="346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1" tIns="34285" rIns="68571" bIns="34285">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r>
              <a:rPr lang="zh-CN" altLang="en-US" sz="1800" b="1" dirty="0" smtClean="0">
                <a:latin typeface="+mn-ea"/>
                <a:ea typeface="+mn-ea"/>
              </a:rPr>
              <a:t>添加文字内容</a:t>
            </a:r>
            <a:r>
              <a:rPr lang="zh-CN" altLang="en-US" sz="1200" b="1" dirty="0" smtClean="0">
                <a:latin typeface="+mn-ea"/>
                <a:ea typeface="+mn-ea"/>
              </a:rPr>
              <a:t>（</a:t>
            </a:r>
            <a:r>
              <a:rPr lang="zh-CN" altLang="en-US" sz="1200" b="1" dirty="0">
                <a:latin typeface="+mn-ea"/>
                <a:ea typeface="+mn-ea"/>
              </a:rPr>
              <a:t>文字可以编辑）</a:t>
            </a:r>
            <a:endParaRPr lang="zh-CN" altLang="en-US" sz="1200" b="1" dirty="0">
              <a:latin typeface="+mn-ea"/>
              <a:ea typeface="+mn-ea"/>
              <a:cs typeface="+mn-ea"/>
              <a:sym typeface="+mn-lt"/>
            </a:endParaRPr>
          </a:p>
        </p:txBody>
      </p:sp>
      <p:pic>
        <p:nvPicPr>
          <p:cNvPr id="21" name="Picture 3" descr="C:\Users\Administrator\Desktop\787637.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89570" y="689380"/>
            <a:ext cx="2907885" cy="4093079"/>
          </a:xfrm>
          <a:prstGeom prst="rect">
            <a:avLst/>
          </a:prstGeom>
          <a:noFill/>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grpSp>
        <p:nvGrpSpPr>
          <p:cNvPr id="22" name="组合 21"/>
          <p:cNvGrpSpPr/>
          <p:nvPr/>
        </p:nvGrpSpPr>
        <p:grpSpPr>
          <a:xfrm>
            <a:off x="3861065" y="3908830"/>
            <a:ext cx="764893" cy="764793"/>
            <a:chOff x="3832873" y="2297208"/>
            <a:chExt cx="1516550" cy="1516550"/>
          </a:xfrm>
        </p:grpSpPr>
        <p:grpSp>
          <p:nvGrpSpPr>
            <p:cNvPr id="23" name="组合 22"/>
            <p:cNvGrpSpPr/>
            <p:nvPr/>
          </p:nvGrpSpPr>
          <p:grpSpPr>
            <a:xfrm>
              <a:off x="3832873" y="2297208"/>
              <a:ext cx="1516550" cy="1516550"/>
              <a:chOff x="304800" y="673100"/>
              <a:chExt cx="4000500" cy="4000500"/>
            </a:xfrm>
            <a:effectLst>
              <a:outerShdw blurRad="444500" dist="254000" dir="8100000" algn="tr" rotWithShape="0">
                <a:prstClr val="black">
                  <a:alpha val="50000"/>
                </a:prstClr>
              </a:outerShdw>
            </a:effectLst>
          </p:grpSpPr>
          <p:sp>
            <p:nvSpPr>
              <p:cNvPr id="25" name="同心圆 24"/>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378">
                  <a:defRPr/>
                </a:pPr>
                <a:endParaRPr lang="zh-CN" altLang="en-US" sz="1800" kern="0">
                  <a:solidFill>
                    <a:sysClr val="windowText" lastClr="000000"/>
                  </a:solidFill>
                  <a:ea typeface="宋体"/>
                </a:endParaRPr>
              </a:p>
            </p:txBody>
          </p:sp>
          <p:sp>
            <p:nvSpPr>
              <p:cNvPr id="26" name="椭圆 25"/>
              <p:cNvSpPr/>
              <p:nvPr/>
            </p:nvSpPr>
            <p:spPr>
              <a:xfrm>
                <a:off x="392113" y="760413"/>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378">
                  <a:defRPr/>
                </a:pPr>
                <a:endParaRPr lang="zh-CN" altLang="en-US" sz="1800" kern="0">
                  <a:solidFill>
                    <a:sysClr val="window" lastClr="FFFFFF"/>
                  </a:solidFill>
                  <a:ea typeface="宋体"/>
                </a:endParaRPr>
              </a:p>
            </p:txBody>
          </p:sp>
        </p:grpSp>
        <p:sp>
          <p:nvSpPr>
            <p:cNvPr id="24" name="椭圆 23"/>
            <p:cNvSpPr/>
            <p:nvPr/>
          </p:nvSpPr>
          <p:spPr>
            <a:xfrm>
              <a:off x="3861346" y="2345095"/>
              <a:ext cx="1429372" cy="1429372"/>
            </a:xfrm>
            <a:prstGeom prst="ellipse">
              <a:avLst/>
            </a:prstGeom>
            <a:solidFill>
              <a:srgbClr val="FF3399"/>
            </a:solidFill>
            <a:ln w="25400" cap="flat" cmpd="sng" algn="ctr">
              <a:noFill/>
              <a:prstDash val="solid"/>
            </a:ln>
            <a:effectLst>
              <a:innerShdw blurRad="368300" dist="254000">
                <a:prstClr val="black">
                  <a:alpha val="22000"/>
                </a:prstClr>
              </a:innerShdw>
            </a:effectLst>
          </p:spPr>
          <p:txBody>
            <a:bodyPr rtlCol="0" anchor="ctr"/>
            <a:lstStyle/>
            <a:p>
              <a:pPr algn="ctr" fontAlgn="base">
                <a:spcBef>
                  <a:spcPct val="0"/>
                </a:spcBef>
                <a:spcAft>
                  <a:spcPct val="0"/>
                </a:spcAft>
                <a:defRPr/>
              </a:pPr>
              <a:endParaRPr lang="zh-CN" altLang="en-US" kern="0">
                <a:solidFill>
                  <a:prstClr val="white"/>
                </a:solidFill>
                <a:latin typeface="Calibri"/>
                <a:ea typeface="微软雅黑"/>
              </a:endParaRPr>
            </a:p>
          </p:txBody>
        </p:sp>
      </p:grpSp>
      <p:grpSp>
        <p:nvGrpSpPr>
          <p:cNvPr id="27" name="组合 26"/>
          <p:cNvGrpSpPr/>
          <p:nvPr/>
        </p:nvGrpSpPr>
        <p:grpSpPr>
          <a:xfrm>
            <a:off x="3103524" y="3092994"/>
            <a:ext cx="764893" cy="764793"/>
            <a:chOff x="3832873" y="2297208"/>
            <a:chExt cx="1516550" cy="1516550"/>
          </a:xfrm>
        </p:grpSpPr>
        <p:grpSp>
          <p:nvGrpSpPr>
            <p:cNvPr id="28" name="组合 27"/>
            <p:cNvGrpSpPr/>
            <p:nvPr/>
          </p:nvGrpSpPr>
          <p:grpSpPr>
            <a:xfrm>
              <a:off x="3832873" y="2297208"/>
              <a:ext cx="1516550" cy="1516550"/>
              <a:chOff x="304800" y="673100"/>
              <a:chExt cx="4000500" cy="4000500"/>
            </a:xfrm>
            <a:effectLst>
              <a:outerShdw blurRad="444500" dist="254000" dir="8100000" algn="tr" rotWithShape="0">
                <a:prstClr val="black">
                  <a:alpha val="50000"/>
                </a:prstClr>
              </a:outerShdw>
            </a:effectLst>
          </p:grpSpPr>
          <p:sp>
            <p:nvSpPr>
              <p:cNvPr id="30" name="同心圆 29"/>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378">
                  <a:defRPr/>
                </a:pPr>
                <a:endParaRPr lang="zh-CN" altLang="en-US" sz="1800" kern="0">
                  <a:solidFill>
                    <a:sysClr val="windowText" lastClr="000000"/>
                  </a:solidFill>
                  <a:ea typeface="宋体"/>
                </a:endParaRPr>
              </a:p>
            </p:txBody>
          </p:sp>
          <p:sp>
            <p:nvSpPr>
              <p:cNvPr id="31" name="椭圆 30"/>
              <p:cNvSpPr/>
              <p:nvPr/>
            </p:nvSpPr>
            <p:spPr>
              <a:xfrm>
                <a:off x="392113" y="760413"/>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378">
                  <a:defRPr/>
                </a:pPr>
                <a:endParaRPr lang="zh-CN" altLang="en-US" sz="1800" kern="0">
                  <a:solidFill>
                    <a:sysClr val="window" lastClr="FFFFFF"/>
                  </a:solidFill>
                  <a:ea typeface="宋体"/>
                </a:endParaRPr>
              </a:p>
            </p:txBody>
          </p:sp>
        </p:grpSp>
        <p:sp>
          <p:nvSpPr>
            <p:cNvPr id="29" name="椭圆 28"/>
            <p:cNvSpPr/>
            <p:nvPr/>
          </p:nvSpPr>
          <p:spPr>
            <a:xfrm>
              <a:off x="3860571" y="2344320"/>
              <a:ext cx="1430922" cy="1430922"/>
            </a:xfrm>
            <a:prstGeom prst="ellipse">
              <a:avLst/>
            </a:prstGeom>
            <a:solidFill>
              <a:schemeClr val="bg1">
                <a:lumMod val="50000"/>
              </a:schemeClr>
            </a:solidFill>
            <a:ln w="25400" cap="flat" cmpd="sng" algn="ctr">
              <a:noFill/>
              <a:prstDash val="solid"/>
            </a:ln>
            <a:effectLst>
              <a:innerShdw blurRad="368300" dist="254000">
                <a:prstClr val="black">
                  <a:alpha val="22000"/>
                </a:prstClr>
              </a:innerShdw>
            </a:effectLst>
          </p:spPr>
          <p:txBody>
            <a:bodyPr rtlCol="0" anchor="ctr"/>
            <a:lstStyle/>
            <a:p>
              <a:pPr algn="ctr" fontAlgn="base">
                <a:spcBef>
                  <a:spcPct val="0"/>
                </a:spcBef>
                <a:spcAft>
                  <a:spcPct val="0"/>
                </a:spcAft>
                <a:defRPr/>
              </a:pPr>
              <a:endParaRPr lang="zh-CN" altLang="en-US" kern="0">
                <a:solidFill>
                  <a:prstClr val="white"/>
                </a:solidFill>
                <a:latin typeface="Calibri"/>
                <a:ea typeface="微软雅黑"/>
              </a:endParaRPr>
            </a:p>
          </p:txBody>
        </p:sp>
      </p:grpSp>
      <p:grpSp>
        <p:nvGrpSpPr>
          <p:cNvPr id="32" name="组合 31"/>
          <p:cNvGrpSpPr/>
          <p:nvPr/>
        </p:nvGrpSpPr>
        <p:grpSpPr>
          <a:xfrm>
            <a:off x="4630515" y="2594380"/>
            <a:ext cx="764893" cy="764793"/>
            <a:chOff x="3832873" y="2297208"/>
            <a:chExt cx="1516550" cy="1516550"/>
          </a:xfrm>
        </p:grpSpPr>
        <p:grpSp>
          <p:nvGrpSpPr>
            <p:cNvPr id="34" name="组合 33"/>
            <p:cNvGrpSpPr/>
            <p:nvPr/>
          </p:nvGrpSpPr>
          <p:grpSpPr>
            <a:xfrm>
              <a:off x="3832873" y="2297208"/>
              <a:ext cx="1516550" cy="1516550"/>
              <a:chOff x="304800" y="673100"/>
              <a:chExt cx="4000500" cy="4000500"/>
            </a:xfrm>
            <a:effectLst>
              <a:outerShdw blurRad="444500" dist="254000" dir="8100000" algn="tr" rotWithShape="0">
                <a:prstClr val="black">
                  <a:alpha val="50000"/>
                </a:prstClr>
              </a:outerShdw>
            </a:effectLst>
          </p:grpSpPr>
          <p:sp>
            <p:nvSpPr>
              <p:cNvPr id="36" name="同心圆 35"/>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378">
                  <a:defRPr/>
                </a:pPr>
                <a:endParaRPr lang="zh-CN" altLang="en-US" sz="1800" kern="0">
                  <a:solidFill>
                    <a:sysClr val="windowText" lastClr="000000"/>
                  </a:solidFill>
                  <a:ea typeface="宋体"/>
                </a:endParaRPr>
              </a:p>
            </p:txBody>
          </p:sp>
          <p:sp>
            <p:nvSpPr>
              <p:cNvPr id="37" name="椭圆 36"/>
              <p:cNvSpPr/>
              <p:nvPr/>
            </p:nvSpPr>
            <p:spPr>
              <a:xfrm>
                <a:off x="392113" y="760413"/>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378">
                  <a:defRPr/>
                </a:pPr>
                <a:endParaRPr lang="zh-CN" altLang="en-US" sz="1800" kern="0">
                  <a:solidFill>
                    <a:sysClr val="window" lastClr="FFFFFF"/>
                  </a:solidFill>
                  <a:ea typeface="宋体"/>
                </a:endParaRPr>
              </a:p>
            </p:txBody>
          </p:sp>
        </p:grpSp>
        <p:sp>
          <p:nvSpPr>
            <p:cNvPr id="35" name="椭圆 34"/>
            <p:cNvSpPr/>
            <p:nvPr/>
          </p:nvSpPr>
          <p:spPr>
            <a:xfrm>
              <a:off x="3868072" y="2351822"/>
              <a:ext cx="1415919" cy="1415919"/>
            </a:xfrm>
            <a:prstGeom prst="ellipse">
              <a:avLst/>
            </a:prstGeom>
            <a:solidFill>
              <a:srgbClr val="FF3399"/>
            </a:solidFill>
            <a:ln w="25400" cap="flat" cmpd="sng" algn="ctr">
              <a:noFill/>
              <a:prstDash val="solid"/>
            </a:ln>
            <a:effectLst>
              <a:innerShdw blurRad="368300" dist="254000">
                <a:prstClr val="black">
                  <a:alpha val="22000"/>
                </a:prstClr>
              </a:innerShdw>
            </a:effectLst>
          </p:spPr>
          <p:txBody>
            <a:bodyPr rtlCol="0" anchor="ctr"/>
            <a:lstStyle/>
            <a:p>
              <a:pPr algn="ctr" fontAlgn="base">
                <a:spcBef>
                  <a:spcPct val="0"/>
                </a:spcBef>
                <a:spcAft>
                  <a:spcPct val="0"/>
                </a:spcAft>
                <a:defRPr/>
              </a:pPr>
              <a:endParaRPr lang="zh-CN" altLang="en-US" kern="0">
                <a:solidFill>
                  <a:prstClr val="white"/>
                </a:solidFill>
                <a:latin typeface="Calibri"/>
                <a:ea typeface="微软雅黑"/>
              </a:endParaRPr>
            </a:p>
          </p:txBody>
        </p:sp>
      </p:grpSp>
      <p:grpSp>
        <p:nvGrpSpPr>
          <p:cNvPr id="38" name="组合 37"/>
          <p:cNvGrpSpPr/>
          <p:nvPr/>
        </p:nvGrpSpPr>
        <p:grpSpPr>
          <a:xfrm>
            <a:off x="3103524" y="2121444"/>
            <a:ext cx="764893" cy="764793"/>
            <a:chOff x="3832873" y="2297208"/>
            <a:chExt cx="1516550" cy="1516550"/>
          </a:xfrm>
        </p:grpSpPr>
        <p:grpSp>
          <p:nvGrpSpPr>
            <p:cNvPr id="39" name="组合 38"/>
            <p:cNvGrpSpPr/>
            <p:nvPr/>
          </p:nvGrpSpPr>
          <p:grpSpPr>
            <a:xfrm>
              <a:off x="3832873" y="2297208"/>
              <a:ext cx="1516550" cy="1516550"/>
              <a:chOff x="304800" y="673100"/>
              <a:chExt cx="4000500" cy="4000500"/>
            </a:xfrm>
            <a:effectLst>
              <a:outerShdw blurRad="444500" dist="254000" dir="8100000" algn="tr" rotWithShape="0">
                <a:prstClr val="black">
                  <a:alpha val="50000"/>
                </a:prstClr>
              </a:outerShdw>
            </a:effectLst>
          </p:grpSpPr>
          <p:sp>
            <p:nvSpPr>
              <p:cNvPr id="41" name="同心圆 40"/>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378">
                  <a:defRPr/>
                </a:pPr>
                <a:endParaRPr lang="zh-CN" altLang="en-US" sz="1800" kern="0">
                  <a:solidFill>
                    <a:sysClr val="windowText" lastClr="000000"/>
                  </a:solidFill>
                  <a:ea typeface="宋体"/>
                </a:endParaRPr>
              </a:p>
            </p:txBody>
          </p:sp>
          <p:sp>
            <p:nvSpPr>
              <p:cNvPr id="42" name="椭圆 41"/>
              <p:cNvSpPr/>
              <p:nvPr/>
            </p:nvSpPr>
            <p:spPr>
              <a:xfrm>
                <a:off x="392113" y="760413"/>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378">
                  <a:defRPr/>
                </a:pPr>
                <a:endParaRPr lang="zh-CN" altLang="en-US" sz="1800" kern="0">
                  <a:solidFill>
                    <a:sysClr val="window" lastClr="FFFFFF"/>
                  </a:solidFill>
                  <a:ea typeface="宋体"/>
                </a:endParaRPr>
              </a:p>
            </p:txBody>
          </p:sp>
        </p:grpSp>
        <p:sp>
          <p:nvSpPr>
            <p:cNvPr id="40" name="椭圆 39"/>
            <p:cNvSpPr/>
            <p:nvPr/>
          </p:nvSpPr>
          <p:spPr>
            <a:xfrm>
              <a:off x="3880736" y="2364485"/>
              <a:ext cx="1390592" cy="1390592"/>
            </a:xfrm>
            <a:prstGeom prst="ellipse">
              <a:avLst/>
            </a:prstGeom>
            <a:solidFill>
              <a:srgbClr val="FF3399"/>
            </a:solidFill>
            <a:ln w="25400" cap="flat" cmpd="sng" algn="ctr">
              <a:noFill/>
              <a:prstDash val="solid"/>
            </a:ln>
            <a:effectLst>
              <a:innerShdw blurRad="368300" dist="254000">
                <a:prstClr val="black">
                  <a:alpha val="22000"/>
                </a:prstClr>
              </a:innerShdw>
            </a:effectLst>
          </p:spPr>
          <p:txBody>
            <a:bodyPr rtlCol="0" anchor="ctr"/>
            <a:lstStyle/>
            <a:p>
              <a:pPr algn="ctr" fontAlgn="base">
                <a:spcBef>
                  <a:spcPct val="0"/>
                </a:spcBef>
                <a:spcAft>
                  <a:spcPct val="0"/>
                </a:spcAft>
                <a:defRPr/>
              </a:pPr>
              <a:endParaRPr lang="zh-CN" altLang="en-US" kern="0">
                <a:solidFill>
                  <a:prstClr val="white"/>
                </a:solidFill>
                <a:latin typeface="Calibri"/>
                <a:ea typeface="微软雅黑"/>
              </a:endParaRPr>
            </a:p>
          </p:txBody>
        </p:sp>
      </p:grpSp>
      <p:grpSp>
        <p:nvGrpSpPr>
          <p:cNvPr id="43" name="组合 42"/>
          <p:cNvGrpSpPr/>
          <p:nvPr/>
        </p:nvGrpSpPr>
        <p:grpSpPr>
          <a:xfrm>
            <a:off x="4630515" y="1611400"/>
            <a:ext cx="764893" cy="764793"/>
            <a:chOff x="3832873" y="2297208"/>
            <a:chExt cx="1516550" cy="1516550"/>
          </a:xfrm>
        </p:grpSpPr>
        <p:grpSp>
          <p:nvGrpSpPr>
            <p:cNvPr id="44" name="组合 43"/>
            <p:cNvGrpSpPr/>
            <p:nvPr/>
          </p:nvGrpSpPr>
          <p:grpSpPr>
            <a:xfrm>
              <a:off x="3832873" y="2297208"/>
              <a:ext cx="1516550" cy="1516550"/>
              <a:chOff x="304800" y="673100"/>
              <a:chExt cx="4000500" cy="4000500"/>
            </a:xfrm>
            <a:effectLst>
              <a:outerShdw blurRad="444500" dist="254000" dir="8100000" algn="tr" rotWithShape="0">
                <a:prstClr val="black">
                  <a:alpha val="50000"/>
                </a:prstClr>
              </a:outerShdw>
            </a:effectLst>
          </p:grpSpPr>
          <p:sp>
            <p:nvSpPr>
              <p:cNvPr id="46" name="同心圆 45"/>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378">
                  <a:defRPr/>
                </a:pPr>
                <a:endParaRPr lang="zh-CN" altLang="en-US" sz="1800" kern="0">
                  <a:solidFill>
                    <a:sysClr val="windowText" lastClr="000000"/>
                  </a:solidFill>
                  <a:ea typeface="宋体"/>
                </a:endParaRPr>
              </a:p>
            </p:txBody>
          </p:sp>
          <p:sp>
            <p:nvSpPr>
              <p:cNvPr id="47" name="椭圆 46"/>
              <p:cNvSpPr/>
              <p:nvPr/>
            </p:nvSpPr>
            <p:spPr>
              <a:xfrm>
                <a:off x="392113" y="760413"/>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378">
                  <a:defRPr/>
                </a:pPr>
                <a:endParaRPr lang="zh-CN" altLang="en-US" sz="1800" kern="0">
                  <a:solidFill>
                    <a:sysClr val="window" lastClr="FFFFFF"/>
                  </a:solidFill>
                  <a:ea typeface="宋体"/>
                </a:endParaRPr>
              </a:p>
            </p:txBody>
          </p:sp>
        </p:grpSp>
        <p:sp>
          <p:nvSpPr>
            <p:cNvPr id="45" name="椭圆 44"/>
            <p:cNvSpPr/>
            <p:nvPr/>
          </p:nvSpPr>
          <p:spPr>
            <a:xfrm>
              <a:off x="3850410" y="2334159"/>
              <a:ext cx="1451243" cy="1451243"/>
            </a:xfrm>
            <a:prstGeom prst="ellipse">
              <a:avLst/>
            </a:prstGeom>
            <a:solidFill>
              <a:schemeClr val="bg1">
                <a:lumMod val="50000"/>
              </a:schemeClr>
            </a:solidFill>
            <a:ln w="25400" cap="flat" cmpd="sng" algn="ctr">
              <a:noFill/>
              <a:prstDash val="solid"/>
            </a:ln>
            <a:effectLst>
              <a:innerShdw blurRad="368300" dist="254000">
                <a:prstClr val="black">
                  <a:alpha val="22000"/>
                </a:prstClr>
              </a:innerShdw>
            </a:effectLst>
          </p:spPr>
          <p:txBody>
            <a:bodyPr rtlCol="0" anchor="ctr"/>
            <a:lstStyle/>
            <a:p>
              <a:pPr algn="ctr" fontAlgn="base">
                <a:spcBef>
                  <a:spcPct val="0"/>
                </a:spcBef>
                <a:spcAft>
                  <a:spcPct val="0"/>
                </a:spcAft>
                <a:defRPr/>
              </a:pPr>
              <a:endParaRPr lang="zh-CN" altLang="en-US" kern="0">
                <a:solidFill>
                  <a:prstClr val="white"/>
                </a:solidFill>
                <a:latin typeface="Calibri"/>
                <a:ea typeface="微软雅黑"/>
              </a:endParaRPr>
            </a:p>
          </p:txBody>
        </p:sp>
      </p:grpSp>
      <p:grpSp>
        <p:nvGrpSpPr>
          <p:cNvPr id="48" name="组合 47"/>
          <p:cNvGrpSpPr/>
          <p:nvPr/>
        </p:nvGrpSpPr>
        <p:grpSpPr>
          <a:xfrm>
            <a:off x="3861065" y="765580"/>
            <a:ext cx="764893" cy="764793"/>
            <a:chOff x="3832873" y="2297208"/>
            <a:chExt cx="1516550" cy="1516550"/>
          </a:xfrm>
        </p:grpSpPr>
        <p:grpSp>
          <p:nvGrpSpPr>
            <p:cNvPr id="49" name="组合 48"/>
            <p:cNvGrpSpPr/>
            <p:nvPr/>
          </p:nvGrpSpPr>
          <p:grpSpPr>
            <a:xfrm>
              <a:off x="3832873" y="2297208"/>
              <a:ext cx="1516550" cy="1516550"/>
              <a:chOff x="304800" y="673100"/>
              <a:chExt cx="4000500" cy="4000500"/>
            </a:xfrm>
            <a:effectLst>
              <a:outerShdw blurRad="444500" dist="254000" dir="8100000" algn="tr" rotWithShape="0">
                <a:prstClr val="black">
                  <a:alpha val="50000"/>
                </a:prstClr>
              </a:outerShdw>
            </a:effectLst>
          </p:grpSpPr>
          <p:sp>
            <p:nvSpPr>
              <p:cNvPr id="51" name="同心圆 50"/>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378">
                  <a:defRPr/>
                </a:pPr>
                <a:endParaRPr lang="zh-CN" altLang="en-US" sz="1800" kern="0">
                  <a:solidFill>
                    <a:sysClr val="windowText" lastClr="000000"/>
                  </a:solidFill>
                  <a:ea typeface="宋体"/>
                </a:endParaRPr>
              </a:p>
            </p:txBody>
          </p:sp>
          <p:sp>
            <p:nvSpPr>
              <p:cNvPr id="52" name="椭圆 51"/>
              <p:cNvSpPr/>
              <p:nvPr/>
            </p:nvSpPr>
            <p:spPr>
              <a:xfrm>
                <a:off x="392113" y="760413"/>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378">
                  <a:defRPr/>
                </a:pPr>
                <a:endParaRPr lang="zh-CN" altLang="en-US" sz="1800" kern="0">
                  <a:solidFill>
                    <a:sysClr val="window" lastClr="FFFFFF"/>
                  </a:solidFill>
                  <a:ea typeface="宋体"/>
                </a:endParaRPr>
              </a:p>
            </p:txBody>
          </p:sp>
        </p:grpSp>
        <p:sp>
          <p:nvSpPr>
            <p:cNvPr id="50" name="椭圆 49"/>
            <p:cNvSpPr/>
            <p:nvPr/>
          </p:nvSpPr>
          <p:spPr>
            <a:xfrm>
              <a:off x="3861346" y="2345095"/>
              <a:ext cx="1429372" cy="1429372"/>
            </a:xfrm>
            <a:prstGeom prst="ellipse">
              <a:avLst/>
            </a:prstGeom>
            <a:solidFill>
              <a:srgbClr val="FF3399"/>
            </a:solidFill>
            <a:ln w="25400" cap="flat" cmpd="sng" algn="ctr">
              <a:noFill/>
              <a:prstDash val="solid"/>
            </a:ln>
            <a:effectLst>
              <a:innerShdw blurRad="368300" dist="254000">
                <a:prstClr val="black">
                  <a:alpha val="22000"/>
                </a:prstClr>
              </a:innerShdw>
            </a:effectLst>
          </p:spPr>
          <p:txBody>
            <a:bodyPr rtlCol="0" anchor="ctr"/>
            <a:lstStyle/>
            <a:p>
              <a:pPr algn="ctr" fontAlgn="base">
                <a:spcBef>
                  <a:spcPct val="0"/>
                </a:spcBef>
                <a:spcAft>
                  <a:spcPct val="0"/>
                </a:spcAft>
                <a:defRPr/>
              </a:pPr>
              <a:endParaRPr lang="zh-CN" altLang="en-US" kern="0">
                <a:solidFill>
                  <a:prstClr val="white"/>
                </a:solidFill>
                <a:latin typeface="Calibri"/>
                <a:ea typeface="微软雅黑"/>
              </a:endParaRPr>
            </a:p>
          </p:txBody>
        </p:sp>
      </p:grpSp>
      <p:grpSp>
        <p:nvGrpSpPr>
          <p:cNvPr id="53" name="Group 34"/>
          <p:cNvGrpSpPr/>
          <p:nvPr/>
        </p:nvGrpSpPr>
        <p:grpSpPr>
          <a:xfrm>
            <a:off x="4102353" y="978331"/>
            <a:ext cx="299533" cy="243706"/>
            <a:chOff x="1550139" y="1314466"/>
            <a:chExt cx="509139" cy="414300"/>
          </a:xfrm>
          <a:solidFill>
            <a:sysClr val="window" lastClr="FFFFFF"/>
          </a:solidFill>
        </p:grpSpPr>
        <p:sp>
          <p:nvSpPr>
            <p:cNvPr id="54" name="Freeform 5"/>
            <p:cNvSpPr>
              <a:spLocks noEditPoints="1"/>
            </p:cNvSpPr>
            <p:nvPr/>
          </p:nvSpPr>
          <p:spPr bwMode="auto">
            <a:xfrm>
              <a:off x="1550139" y="1314466"/>
              <a:ext cx="509139" cy="414300"/>
            </a:xfrm>
            <a:custGeom>
              <a:avLst/>
              <a:gdLst>
                <a:gd name="T0" fmla="*/ 78 w 153"/>
                <a:gd name="T1" fmla="*/ 0 h 125"/>
                <a:gd name="T2" fmla="*/ 0 w 153"/>
                <a:gd name="T3" fmla="*/ 69 h 125"/>
                <a:gd name="T4" fmla="*/ 15 w 153"/>
                <a:gd name="T5" fmla="*/ 69 h 125"/>
                <a:gd name="T6" fmla="*/ 21 w 153"/>
                <a:gd name="T7" fmla="*/ 64 h 125"/>
                <a:gd name="T8" fmla="*/ 21 w 153"/>
                <a:gd name="T9" fmla="*/ 121 h 125"/>
                <a:gd name="T10" fmla="*/ 24 w 153"/>
                <a:gd name="T11" fmla="*/ 125 h 125"/>
                <a:gd name="T12" fmla="*/ 62 w 153"/>
                <a:gd name="T13" fmla="*/ 125 h 125"/>
                <a:gd name="T14" fmla="*/ 63 w 153"/>
                <a:gd name="T15" fmla="*/ 93 h 125"/>
                <a:gd name="T16" fmla="*/ 67 w 153"/>
                <a:gd name="T17" fmla="*/ 88 h 125"/>
                <a:gd name="T18" fmla="*/ 83 w 153"/>
                <a:gd name="T19" fmla="*/ 88 h 125"/>
                <a:gd name="T20" fmla="*/ 89 w 153"/>
                <a:gd name="T21" fmla="*/ 93 h 125"/>
                <a:gd name="T22" fmla="*/ 89 w 153"/>
                <a:gd name="T23" fmla="*/ 125 h 125"/>
                <a:gd name="T24" fmla="*/ 126 w 153"/>
                <a:gd name="T25" fmla="*/ 125 h 125"/>
                <a:gd name="T26" fmla="*/ 130 w 153"/>
                <a:gd name="T27" fmla="*/ 120 h 125"/>
                <a:gd name="T28" fmla="*/ 130 w 153"/>
                <a:gd name="T29" fmla="*/ 63 h 125"/>
                <a:gd name="T30" fmla="*/ 136 w 153"/>
                <a:gd name="T31" fmla="*/ 69 h 125"/>
                <a:gd name="T32" fmla="*/ 153 w 153"/>
                <a:gd name="T33" fmla="*/ 69 h 125"/>
                <a:gd name="T34" fmla="*/ 78 w 153"/>
                <a:gd name="T35" fmla="*/ 0 h 125"/>
                <a:gd name="T36" fmla="*/ 76 w 153"/>
                <a:gd name="T37" fmla="*/ 76 h 125"/>
                <a:gd name="T38" fmla="*/ 60 w 153"/>
                <a:gd name="T39" fmla="*/ 60 h 125"/>
                <a:gd name="T40" fmla="*/ 76 w 153"/>
                <a:gd name="T41" fmla="*/ 43 h 125"/>
                <a:gd name="T42" fmla="*/ 92 w 153"/>
                <a:gd name="T43" fmla="*/ 60 h 125"/>
                <a:gd name="T44" fmla="*/ 76 w 153"/>
                <a:gd name="T45" fmla="*/ 76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3" h="125">
                  <a:moveTo>
                    <a:pt x="78" y="0"/>
                  </a:moveTo>
                  <a:cubicBezTo>
                    <a:pt x="0" y="69"/>
                    <a:pt x="0" y="69"/>
                    <a:pt x="0" y="69"/>
                  </a:cubicBezTo>
                  <a:cubicBezTo>
                    <a:pt x="0" y="69"/>
                    <a:pt x="5" y="78"/>
                    <a:pt x="15" y="69"/>
                  </a:cubicBezTo>
                  <a:cubicBezTo>
                    <a:pt x="21" y="64"/>
                    <a:pt x="21" y="64"/>
                    <a:pt x="21" y="64"/>
                  </a:cubicBezTo>
                  <a:cubicBezTo>
                    <a:pt x="21" y="121"/>
                    <a:pt x="21" y="121"/>
                    <a:pt x="21" y="121"/>
                  </a:cubicBezTo>
                  <a:cubicBezTo>
                    <a:pt x="21" y="121"/>
                    <a:pt x="21" y="125"/>
                    <a:pt x="24" y="125"/>
                  </a:cubicBezTo>
                  <a:cubicBezTo>
                    <a:pt x="28" y="125"/>
                    <a:pt x="62" y="125"/>
                    <a:pt x="62" y="125"/>
                  </a:cubicBezTo>
                  <a:cubicBezTo>
                    <a:pt x="63" y="93"/>
                    <a:pt x="63" y="93"/>
                    <a:pt x="63" y="93"/>
                  </a:cubicBezTo>
                  <a:cubicBezTo>
                    <a:pt x="63" y="93"/>
                    <a:pt x="62" y="88"/>
                    <a:pt x="67" y="88"/>
                  </a:cubicBezTo>
                  <a:cubicBezTo>
                    <a:pt x="83" y="88"/>
                    <a:pt x="83" y="88"/>
                    <a:pt x="83" y="88"/>
                  </a:cubicBezTo>
                  <a:cubicBezTo>
                    <a:pt x="89" y="88"/>
                    <a:pt x="89" y="93"/>
                    <a:pt x="89" y="93"/>
                  </a:cubicBezTo>
                  <a:cubicBezTo>
                    <a:pt x="89" y="125"/>
                    <a:pt x="89" y="125"/>
                    <a:pt x="89" y="125"/>
                  </a:cubicBezTo>
                  <a:cubicBezTo>
                    <a:pt x="89" y="125"/>
                    <a:pt x="121" y="125"/>
                    <a:pt x="126" y="125"/>
                  </a:cubicBezTo>
                  <a:cubicBezTo>
                    <a:pt x="131" y="125"/>
                    <a:pt x="130" y="120"/>
                    <a:pt x="130" y="120"/>
                  </a:cubicBezTo>
                  <a:cubicBezTo>
                    <a:pt x="130" y="63"/>
                    <a:pt x="130" y="63"/>
                    <a:pt x="130" y="63"/>
                  </a:cubicBezTo>
                  <a:cubicBezTo>
                    <a:pt x="136" y="69"/>
                    <a:pt x="136" y="69"/>
                    <a:pt x="136" y="69"/>
                  </a:cubicBezTo>
                  <a:cubicBezTo>
                    <a:pt x="148" y="77"/>
                    <a:pt x="153" y="69"/>
                    <a:pt x="153" y="69"/>
                  </a:cubicBezTo>
                  <a:lnTo>
                    <a:pt x="78" y="0"/>
                  </a:lnTo>
                  <a:close/>
                  <a:moveTo>
                    <a:pt x="76" y="76"/>
                  </a:moveTo>
                  <a:cubicBezTo>
                    <a:pt x="67" y="76"/>
                    <a:pt x="60" y="69"/>
                    <a:pt x="60" y="60"/>
                  </a:cubicBezTo>
                  <a:cubicBezTo>
                    <a:pt x="60" y="50"/>
                    <a:pt x="67" y="43"/>
                    <a:pt x="76" y="43"/>
                  </a:cubicBezTo>
                  <a:cubicBezTo>
                    <a:pt x="85" y="43"/>
                    <a:pt x="92" y="50"/>
                    <a:pt x="92" y="60"/>
                  </a:cubicBezTo>
                  <a:cubicBezTo>
                    <a:pt x="92" y="69"/>
                    <a:pt x="85" y="76"/>
                    <a:pt x="76"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fontAlgn="base">
                <a:spcBef>
                  <a:spcPct val="0"/>
                </a:spcBef>
                <a:spcAft>
                  <a:spcPct val="0"/>
                </a:spcAft>
                <a:defRPr/>
              </a:pPr>
              <a:endParaRPr lang="en-US" kern="0">
                <a:solidFill>
                  <a:prstClr val="black"/>
                </a:solidFill>
                <a:ea typeface="宋体" charset="-122"/>
              </a:endParaRPr>
            </a:p>
          </p:txBody>
        </p:sp>
        <p:sp>
          <p:nvSpPr>
            <p:cNvPr id="55" name="Freeform 6"/>
            <p:cNvSpPr>
              <a:spLocks/>
            </p:cNvSpPr>
            <p:nvPr/>
          </p:nvSpPr>
          <p:spPr bwMode="auto">
            <a:xfrm>
              <a:off x="1949464" y="1366877"/>
              <a:ext cx="49916" cy="102328"/>
            </a:xfrm>
            <a:custGeom>
              <a:avLst/>
              <a:gdLst>
                <a:gd name="T0" fmla="*/ 20 w 20"/>
                <a:gd name="T1" fmla="*/ 41 h 41"/>
                <a:gd name="T2" fmla="*/ 20 w 20"/>
                <a:gd name="T3" fmla="*/ 0 h 41"/>
                <a:gd name="T4" fmla="*/ 0 w 20"/>
                <a:gd name="T5" fmla="*/ 0 h 41"/>
                <a:gd name="T6" fmla="*/ 0 w 20"/>
                <a:gd name="T7" fmla="*/ 24 h 41"/>
                <a:gd name="T8" fmla="*/ 20 w 20"/>
                <a:gd name="T9" fmla="*/ 41 h 41"/>
              </a:gdLst>
              <a:ahLst/>
              <a:cxnLst>
                <a:cxn ang="0">
                  <a:pos x="T0" y="T1"/>
                </a:cxn>
                <a:cxn ang="0">
                  <a:pos x="T2" y="T3"/>
                </a:cxn>
                <a:cxn ang="0">
                  <a:pos x="T4" y="T5"/>
                </a:cxn>
                <a:cxn ang="0">
                  <a:pos x="T6" y="T7"/>
                </a:cxn>
                <a:cxn ang="0">
                  <a:pos x="T8" y="T9"/>
                </a:cxn>
              </a:cxnLst>
              <a:rect l="0" t="0" r="r" b="b"/>
              <a:pathLst>
                <a:path w="20" h="41">
                  <a:moveTo>
                    <a:pt x="20" y="41"/>
                  </a:moveTo>
                  <a:lnTo>
                    <a:pt x="20" y="0"/>
                  </a:lnTo>
                  <a:lnTo>
                    <a:pt x="0" y="0"/>
                  </a:lnTo>
                  <a:lnTo>
                    <a:pt x="0" y="24"/>
                  </a:lnTo>
                  <a:lnTo>
                    <a:pt x="20" y="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fontAlgn="base">
                <a:spcBef>
                  <a:spcPct val="0"/>
                </a:spcBef>
                <a:spcAft>
                  <a:spcPct val="0"/>
                </a:spcAft>
                <a:defRPr/>
              </a:pPr>
              <a:endParaRPr lang="en-US" kern="0">
                <a:solidFill>
                  <a:prstClr val="black"/>
                </a:solidFill>
                <a:ea typeface="宋体" charset="-122"/>
              </a:endParaRPr>
            </a:p>
          </p:txBody>
        </p:sp>
        <p:sp>
          <p:nvSpPr>
            <p:cNvPr id="56" name="Oval 7"/>
            <p:cNvSpPr>
              <a:spLocks noChangeArrowheads="1"/>
            </p:cNvSpPr>
            <p:nvPr/>
          </p:nvSpPr>
          <p:spPr bwMode="auto">
            <a:xfrm>
              <a:off x="1777255" y="1484179"/>
              <a:ext cx="52412" cy="5490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fontAlgn="base">
                <a:spcBef>
                  <a:spcPct val="0"/>
                </a:spcBef>
                <a:spcAft>
                  <a:spcPct val="0"/>
                </a:spcAft>
                <a:defRPr/>
              </a:pPr>
              <a:endParaRPr lang="en-US" kern="0">
                <a:solidFill>
                  <a:prstClr val="black"/>
                </a:solidFill>
                <a:ea typeface="宋体" charset="-122"/>
              </a:endParaRPr>
            </a:p>
          </p:txBody>
        </p:sp>
      </p:grpSp>
      <p:sp>
        <p:nvSpPr>
          <p:cNvPr id="57" name="矩形 3"/>
          <p:cNvSpPr>
            <a:spLocks noChangeArrowheads="1"/>
          </p:cNvSpPr>
          <p:nvPr/>
        </p:nvSpPr>
        <p:spPr bwMode="auto">
          <a:xfrm>
            <a:off x="4770141" y="998894"/>
            <a:ext cx="715678" cy="300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bevel/>
                <a:headEnd/>
                <a:tailEnd/>
              </a14:hiddenLine>
            </a:ext>
          </a:extLst>
        </p:spPr>
        <p:txBody>
          <a:bodyPr wrap="none" lIns="68582" tIns="34292" rIns="68582" bIns="34292">
            <a:spAutoFit/>
          </a:bodyPr>
          <a:lstStyle/>
          <a:p>
            <a:pPr fontAlgn="base">
              <a:spcBef>
                <a:spcPct val="0"/>
              </a:spcBef>
              <a:spcAft>
                <a:spcPct val="0"/>
              </a:spcAft>
            </a:pPr>
            <a:r>
              <a:rPr lang="zh-CN" altLang="en-US" sz="1500" dirty="0">
                <a:solidFill>
                  <a:srgbClr val="C00000"/>
                </a:solidFill>
                <a:latin typeface="微软雅黑" pitchFamily="34" charset="-122"/>
                <a:sym typeface="Arial" pitchFamily="34" charset="0"/>
              </a:rPr>
              <a:t>阶段一</a:t>
            </a:r>
          </a:p>
        </p:txBody>
      </p:sp>
      <p:sp>
        <p:nvSpPr>
          <p:cNvPr id="58" name="文本框 13"/>
          <p:cNvSpPr txBox="1"/>
          <p:nvPr/>
        </p:nvSpPr>
        <p:spPr>
          <a:xfrm>
            <a:off x="5621245" y="851162"/>
            <a:ext cx="2438717" cy="565062"/>
          </a:xfrm>
          <a:prstGeom prst="rect">
            <a:avLst/>
          </a:prstGeom>
          <a:noFill/>
        </p:spPr>
        <p:txBody>
          <a:bodyPr wrap="square" lIns="65824" tIns="32911" rIns="65824" bIns="32911" rtlCol="0">
            <a:spAutoFit/>
          </a:bodyPr>
          <a:lstStyle/>
          <a:p>
            <a:pPr fontAlgn="base">
              <a:lnSpc>
                <a:spcPct val="120000"/>
              </a:lnSpc>
              <a:spcBef>
                <a:spcPct val="0"/>
              </a:spcBef>
              <a:spcAft>
                <a:spcPct val="0"/>
              </a:spcAft>
            </a:pPr>
            <a:r>
              <a:rPr lang="zh-CN" altLang="en-US" sz="900" dirty="0">
                <a:solidFill>
                  <a:prstClr val="black">
                    <a:lumMod val="65000"/>
                    <a:lumOff val="35000"/>
                  </a:prstClr>
                </a:solidFill>
                <a:latin typeface="微软雅黑" panose="020B0503020204020204" pitchFamily="34" charset="-122"/>
                <a:sym typeface="微软雅黑" pitchFamily="34" charset="-122"/>
              </a:rPr>
              <a:t>在此录入上述图表的综合描述说明，在此录入上述图表的综合描述说明，在此录入上述图表的综合描述说明。</a:t>
            </a:r>
          </a:p>
        </p:txBody>
      </p:sp>
      <p:sp>
        <p:nvSpPr>
          <p:cNvPr id="59" name="矩形 3"/>
          <p:cNvSpPr>
            <a:spLocks noChangeArrowheads="1"/>
          </p:cNvSpPr>
          <p:nvPr/>
        </p:nvSpPr>
        <p:spPr bwMode="auto">
          <a:xfrm>
            <a:off x="5627701" y="1603780"/>
            <a:ext cx="715678" cy="300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bevel/>
                <a:headEnd/>
                <a:tailEnd/>
              </a14:hiddenLine>
            </a:ext>
          </a:extLst>
        </p:spPr>
        <p:txBody>
          <a:bodyPr wrap="none" lIns="68582" tIns="34292" rIns="68582" bIns="34292">
            <a:spAutoFit/>
          </a:bodyPr>
          <a:lstStyle/>
          <a:p>
            <a:pPr fontAlgn="base">
              <a:spcBef>
                <a:spcPct val="0"/>
              </a:spcBef>
              <a:spcAft>
                <a:spcPct val="0"/>
              </a:spcAft>
            </a:pPr>
            <a:r>
              <a:rPr lang="zh-CN" altLang="en-US" sz="1500" dirty="0">
                <a:solidFill>
                  <a:srgbClr val="C00000"/>
                </a:solidFill>
                <a:latin typeface="微软雅黑" pitchFamily="34" charset="-122"/>
                <a:sym typeface="Arial" pitchFamily="34" charset="0"/>
              </a:rPr>
              <a:t>阶段二</a:t>
            </a:r>
          </a:p>
        </p:txBody>
      </p:sp>
      <p:sp>
        <p:nvSpPr>
          <p:cNvPr id="60" name="文本框 13"/>
          <p:cNvSpPr txBox="1"/>
          <p:nvPr/>
        </p:nvSpPr>
        <p:spPr>
          <a:xfrm>
            <a:off x="5621245" y="1908580"/>
            <a:ext cx="2438717" cy="565062"/>
          </a:xfrm>
          <a:prstGeom prst="rect">
            <a:avLst/>
          </a:prstGeom>
          <a:noFill/>
        </p:spPr>
        <p:txBody>
          <a:bodyPr wrap="square" lIns="65824" tIns="32911" rIns="65824" bIns="32911" rtlCol="0">
            <a:spAutoFit/>
          </a:bodyPr>
          <a:lstStyle/>
          <a:p>
            <a:pPr fontAlgn="base">
              <a:lnSpc>
                <a:spcPct val="120000"/>
              </a:lnSpc>
              <a:spcBef>
                <a:spcPct val="0"/>
              </a:spcBef>
              <a:spcAft>
                <a:spcPct val="0"/>
              </a:spcAft>
            </a:pPr>
            <a:r>
              <a:rPr lang="zh-CN" altLang="en-US" sz="900" dirty="0">
                <a:solidFill>
                  <a:prstClr val="black">
                    <a:lumMod val="65000"/>
                    <a:lumOff val="35000"/>
                  </a:prstClr>
                </a:solidFill>
                <a:latin typeface="微软雅黑" panose="020B0503020204020204" pitchFamily="34" charset="-122"/>
                <a:sym typeface="微软雅黑" pitchFamily="34" charset="-122"/>
              </a:rPr>
              <a:t>在此录入上述图表的综合描述说明，在此录入上述图表的综合描述说明，在此录入上述图表的综合描述说明。</a:t>
            </a:r>
          </a:p>
        </p:txBody>
      </p:sp>
      <p:sp>
        <p:nvSpPr>
          <p:cNvPr id="61" name="Freeform 20"/>
          <p:cNvSpPr>
            <a:spLocks noEditPoints="1"/>
          </p:cNvSpPr>
          <p:nvPr/>
        </p:nvSpPr>
        <p:spPr bwMode="auto">
          <a:xfrm>
            <a:off x="4856121" y="1883395"/>
            <a:ext cx="298433" cy="202770"/>
          </a:xfrm>
          <a:custGeom>
            <a:avLst/>
            <a:gdLst>
              <a:gd name="T0" fmla="*/ 135 w 157"/>
              <a:gd name="T1" fmla="*/ 46 h 107"/>
              <a:gd name="T2" fmla="*/ 136 w 157"/>
              <a:gd name="T3" fmla="*/ 37 h 107"/>
              <a:gd name="T4" fmla="*/ 99 w 157"/>
              <a:gd name="T5" fmla="*/ 0 h 107"/>
              <a:gd name="T6" fmla="*/ 73 w 157"/>
              <a:gd name="T7" fmla="*/ 18 h 107"/>
              <a:gd name="T8" fmla="*/ 45 w 157"/>
              <a:gd name="T9" fmla="*/ 8 h 107"/>
              <a:gd name="T10" fmla="*/ 19 w 157"/>
              <a:gd name="T11" fmla="*/ 40 h 107"/>
              <a:gd name="T12" fmla="*/ 20 w 157"/>
              <a:gd name="T13" fmla="*/ 47 h 107"/>
              <a:gd name="T14" fmla="*/ 0 w 157"/>
              <a:gd name="T15" fmla="*/ 76 h 107"/>
              <a:gd name="T16" fmla="*/ 31 w 157"/>
              <a:gd name="T17" fmla="*/ 107 h 107"/>
              <a:gd name="T18" fmla="*/ 126 w 157"/>
              <a:gd name="T19" fmla="*/ 107 h 107"/>
              <a:gd name="T20" fmla="*/ 157 w 157"/>
              <a:gd name="T21" fmla="*/ 76 h 107"/>
              <a:gd name="T22" fmla="*/ 135 w 157"/>
              <a:gd name="T23" fmla="*/ 46 h 107"/>
              <a:gd name="T24" fmla="*/ 120 w 157"/>
              <a:gd name="T25" fmla="*/ 100 h 107"/>
              <a:gd name="T26" fmla="*/ 79 w 157"/>
              <a:gd name="T27" fmla="*/ 100 h 107"/>
              <a:gd name="T28" fmla="*/ 103 w 157"/>
              <a:gd name="T29" fmla="*/ 75 h 107"/>
              <a:gd name="T30" fmla="*/ 102 w 157"/>
              <a:gd name="T31" fmla="*/ 72 h 107"/>
              <a:gd name="T32" fmla="*/ 92 w 157"/>
              <a:gd name="T33" fmla="*/ 72 h 107"/>
              <a:gd name="T34" fmla="*/ 92 w 157"/>
              <a:gd name="T35" fmla="*/ 68 h 107"/>
              <a:gd name="T36" fmla="*/ 92 w 157"/>
              <a:gd name="T37" fmla="*/ 37 h 107"/>
              <a:gd name="T38" fmla="*/ 90 w 157"/>
              <a:gd name="T39" fmla="*/ 36 h 107"/>
              <a:gd name="T40" fmla="*/ 64 w 157"/>
              <a:gd name="T41" fmla="*/ 36 h 107"/>
              <a:gd name="T42" fmla="*/ 62 w 157"/>
              <a:gd name="T43" fmla="*/ 38 h 107"/>
              <a:gd name="T44" fmla="*/ 62 w 157"/>
              <a:gd name="T45" fmla="*/ 68 h 107"/>
              <a:gd name="T46" fmla="*/ 62 w 157"/>
              <a:gd name="T47" fmla="*/ 73 h 107"/>
              <a:gd name="T48" fmla="*/ 51 w 157"/>
              <a:gd name="T49" fmla="*/ 73 h 107"/>
              <a:gd name="T50" fmla="*/ 50 w 157"/>
              <a:gd name="T51" fmla="*/ 76 h 107"/>
              <a:gd name="T52" fmla="*/ 75 w 157"/>
              <a:gd name="T53" fmla="*/ 100 h 107"/>
              <a:gd name="T54" fmla="*/ 38 w 157"/>
              <a:gd name="T55" fmla="*/ 100 h 107"/>
              <a:gd name="T56" fmla="*/ 11 w 157"/>
              <a:gd name="T57" fmla="*/ 74 h 107"/>
              <a:gd name="T58" fmla="*/ 29 w 157"/>
              <a:gd name="T59" fmla="*/ 50 h 107"/>
              <a:gd name="T60" fmla="*/ 28 w 157"/>
              <a:gd name="T61" fmla="*/ 44 h 107"/>
              <a:gd name="T62" fmla="*/ 50 w 157"/>
              <a:gd name="T63" fmla="*/ 17 h 107"/>
              <a:gd name="T64" fmla="*/ 74 w 157"/>
              <a:gd name="T65" fmla="*/ 29 h 107"/>
              <a:gd name="T66" fmla="*/ 97 w 157"/>
              <a:gd name="T67" fmla="*/ 11 h 107"/>
              <a:gd name="T68" fmla="*/ 128 w 157"/>
              <a:gd name="T69" fmla="*/ 42 h 107"/>
              <a:gd name="T70" fmla="*/ 127 w 157"/>
              <a:gd name="T71" fmla="*/ 50 h 107"/>
              <a:gd name="T72" fmla="*/ 147 w 157"/>
              <a:gd name="T73" fmla="*/ 74 h 107"/>
              <a:gd name="T74" fmla="*/ 120 w 157"/>
              <a:gd name="T75" fmla="*/ 10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7" h="107">
                <a:moveTo>
                  <a:pt x="135" y="46"/>
                </a:moveTo>
                <a:cubicBezTo>
                  <a:pt x="136" y="43"/>
                  <a:pt x="136" y="40"/>
                  <a:pt x="136" y="37"/>
                </a:cubicBezTo>
                <a:cubicBezTo>
                  <a:pt x="136" y="17"/>
                  <a:pt x="120" y="0"/>
                  <a:pt x="99" y="0"/>
                </a:cubicBezTo>
                <a:cubicBezTo>
                  <a:pt x="76" y="0"/>
                  <a:pt x="73" y="18"/>
                  <a:pt x="73" y="18"/>
                </a:cubicBezTo>
                <a:cubicBezTo>
                  <a:pt x="73" y="18"/>
                  <a:pt x="63" y="6"/>
                  <a:pt x="45" y="8"/>
                </a:cubicBezTo>
                <a:cubicBezTo>
                  <a:pt x="30" y="11"/>
                  <a:pt x="19" y="25"/>
                  <a:pt x="19" y="40"/>
                </a:cubicBezTo>
                <a:cubicBezTo>
                  <a:pt x="19" y="42"/>
                  <a:pt x="20" y="45"/>
                  <a:pt x="20" y="47"/>
                </a:cubicBezTo>
                <a:cubicBezTo>
                  <a:pt x="9" y="51"/>
                  <a:pt x="0" y="63"/>
                  <a:pt x="0" y="76"/>
                </a:cubicBezTo>
                <a:cubicBezTo>
                  <a:pt x="0" y="93"/>
                  <a:pt x="14" y="107"/>
                  <a:pt x="31" y="107"/>
                </a:cubicBezTo>
                <a:cubicBezTo>
                  <a:pt x="126" y="107"/>
                  <a:pt x="126" y="107"/>
                  <a:pt x="126" y="107"/>
                </a:cubicBezTo>
                <a:cubicBezTo>
                  <a:pt x="143" y="107"/>
                  <a:pt x="157" y="93"/>
                  <a:pt x="157" y="76"/>
                </a:cubicBezTo>
                <a:cubicBezTo>
                  <a:pt x="157" y="62"/>
                  <a:pt x="148" y="50"/>
                  <a:pt x="135" y="46"/>
                </a:cubicBezTo>
                <a:close/>
                <a:moveTo>
                  <a:pt x="120" y="100"/>
                </a:moveTo>
                <a:cubicBezTo>
                  <a:pt x="79" y="100"/>
                  <a:pt x="79" y="100"/>
                  <a:pt x="79" y="100"/>
                </a:cubicBezTo>
                <a:cubicBezTo>
                  <a:pt x="82" y="97"/>
                  <a:pt x="103" y="75"/>
                  <a:pt x="103" y="75"/>
                </a:cubicBezTo>
                <a:cubicBezTo>
                  <a:pt x="103" y="75"/>
                  <a:pt x="106" y="72"/>
                  <a:pt x="102" y="72"/>
                </a:cubicBezTo>
                <a:cubicBezTo>
                  <a:pt x="98" y="72"/>
                  <a:pt x="92" y="72"/>
                  <a:pt x="92" y="72"/>
                </a:cubicBezTo>
                <a:cubicBezTo>
                  <a:pt x="92" y="72"/>
                  <a:pt x="92" y="71"/>
                  <a:pt x="92" y="68"/>
                </a:cubicBezTo>
                <a:cubicBezTo>
                  <a:pt x="92" y="60"/>
                  <a:pt x="92" y="43"/>
                  <a:pt x="92" y="37"/>
                </a:cubicBezTo>
                <a:cubicBezTo>
                  <a:pt x="92" y="37"/>
                  <a:pt x="92" y="36"/>
                  <a:pt x="90" y="36"/>
                </a:cubicBezTo>
                <a:cubicBezTo>
                  <a:pt x="88" y="36"/>
                  <a:pt x="67" y="36"/>
                  <a:pt x="64" y="36"/>
                </a:cubicBezTo>
                <a:cubicBezTo>
                  <a:pt x="61" y="36"/>
                  <a:pt x="62" y="38"/>
                  <a:pt x="62" y="38"/>
                </a:cubicBezTo>
                <a:cubicBezTo>
                  <a:pt x="62" y="44"/>
                  <a:pt x="62" y="60"/>
                  <a:pt x="62" y="68"/>
                </a:cubicBezTo>
                <a:cubicBezTo>
                  <a:pt x="62" y="71"/>
                  <a:pt x="62" y="73"/>
                  <a:pt x="62" y="73"/>
                </a:cubicBezTo>
                <a:cubicBezTo>
                  <a:pt x="62" y="73"/>
                  <a:pt x="54" y="73"/>
                  <a:pt x="51" y="73"/>
                </a:cubicBezTo>
                <a:cubicBezTo>
                  <a:pt x="47" y="73"/>
                  <a:pt x="50" y="76"/>
                  <a:pt x="50" y="76"/>
                </a:cubicBezTo>
                <a:cubicBezTo>
                  <a:pt x="75" y="100"/>
                  <a:pt x="75" y="100"/>
                  <a:pt x="75" y="100"/>
                </a:cubicBezTo>
                <a:cubicBezTo>
                  <a:pt x="38" y="100"/>
                  <a:pt x="38" y="100"/>
                  <a:pt x="38" y="100"/>
                </a:cubicBezTo>
                <a:cubicBezTo>
                  <a:pt x="23" y="100"/>
                  <a:pt x="11" y="89"/>
                  <a:pt x="11" y="74"/>
                </a:cubicBezTo>
                <a:cubicBezTo>
                  <a:pt x="11" y="63"/>
                  <a:pt x="18" y="54"/>
                  <a:pt x="29" y="50"/>
                </a:cubicBezTo>
                <a:cubicBezTo>
                  <a:pt x="28" y="48"/>
                  <a:pt x="28" y="46"/>
                  <a:pt x="28" y="44"/>
                </a:cubicBezTo>
                <a:cubicBezTo>
                  <a:pt x="28" y="32"/>
                  <a:pt x="37" y="20"/>
                  <a:pt x="50" y="17"/>
                </a:cubicBezTo>
                <a:cubicBezTo>
                  <a:pt x="65" y="15"/>
                  <a:pt x="74" y="29"/>
                  <a:pt x="74" y="29"/>
                </a:cubicBezTo>
                <a:cubicBezTo>
                  <a:pt x="74" y="29"/>
                  <a:pt x="77" y="11"/>
                  <a:pt x="97" y="11"/>
                </a:cubicBezTo>
                <a:cubicBezTo>
                  <a:pt x="115" y="11"/>
                  <a:pt x="128" y="25"/>
                  <a:pt x="128" y="42"/>
                </a:cubicBezTo>
                <a:cubicBezTo>
                  <a:pt x="128" y="45"/>
                  <a:pt x="127" y="47"/>
                  <a:pt x="127" y="50"/>
                </a:cubicBezTo>
                <a:cubicBezTo>
                  <a:pt x="138" y="53"/>
                  <a:pt x="147" y="63"/>
                  <a:pt x="147" y="74"/>
                </a:cubicBezTo>
                <a:cubicBezTo>
                  <a:pt x="147" y="89"/>
                  <a:pt x="135" y="100"/>
                  <a:pt x="120" y="100"/>
                </a:cubicBezTo>
                <a:close/>
              </a:path>
            </a:pathLst>
          </a:custGeom>
          <a:solidFill>
            <a:sysClr val="window" lastClr="FFFFFF"/>
          </a:solidFill>
          <a:ln>
            <a:noFill/>
          </a:ln>
        </p:spPr>
        <p:txBody>
          <a:bodyPr vert="horz" wrap="square" lIns="91440" tIns="45720" rIns="91440" bIns="45720" numCol="1" anchor="t" anchorCtr="0" compatLnSpc="1">
            <a:prstTxWarp prst="textNoShape">
              <a:avLst/>
            </a:prstTxWarp>
          </a:bodyPr>
          <a:lstStyle/>
          <a:p>
            <a:pPr fontAlgn="base">
              <a:spcBef>
                <a:spcPct val="0"/>
              </a:spcBef>
              <a:spcAft>
                <a:spcPct val="0"/>
              </a:spcAft>
              <a:defRPr/>
            </a:pPr>
            <a:endParaRPr lang="en-US" kern="0">
              <a:solidFill>
                <a:prstClr val="black"/>
              </a:solidFill>
              <a:ea typeface="宋体" charset="-122"/>
            </a:endParaRPr>
          </a:p>
        </p:txBody>
      </p:sp>
      <p:sp>
        <p:nvSpPr>
          <p:cNvPr id="62" name="矩形 3"/>
          <p:cNvSpPr>
            <a:spLocks noChangeArrowheads="1"/>
          </p:cNvSpPr>
          <p:nvPr/>
        </p:nvSpPr>
        <p:spPr bwMode="auto">
          <a:xfrm>
            <a:off x="2105224" y="1984780"/>
            <a:ext cx="715678" cy="300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bevel/>
                <a:headEnd/>
                <a:tailEnd/>
              </a14:hiddenLine>
            </a:ext>
          </a:extLst>
        </p:spPr>
        <p:txBody>
          <a:bodyPr wrap="none" lIns="68582" tIns="34292" rIns="68582" bIns="34292">
            <a:spAutoFit/>
          </a:bodyPr>
          <a:lstStyle/>
          <a:p>
            <a:pPr fontAlgn="base">
              <a:spcBef>
                <a:spcPct val="0"/>
              </a:spcBef>
              <a:spcAft>
                <a:spcPct val="0"/>
              </a:spcAft>
            </a:pPr>
            <a:r>
              <a:rPr lang="zh-CN" altLang="en-US" sz="1500" dirty="0">
                <a:solidFill>
                  <a:srgbClr val="C00000"/>
                </a:solidFill>
                <a:latin typeface="微软雅黑" pitchFamily="34" charset="-122"/>
                <a:sym typeface="Arial" pitchFamily="34" charset="0"/>
              </a:rPr>
              <a:t>阶段三</a:t>
            </a:r>
          </a:p>
        </p:txBody>
      </p:sp>
      <p:sp>
        <p:nvSpPr>
          <p:cNvPr id="63" name="文本框 13"/>
          <p:cNvSpPr txBox="1"/>
          <p:nvPr/>
        </p:nvSpPr>
        <p:spPr>
          <a:xfrm>
            <a:off x="591388" y="2278718"/>
            <a:ext cx="2333962" cy="565062"/>
          </a:xfrm>
          <a:prstGeom prst="rect">
            <a:avLst/>
          </a:prstGeom>
          <a:noFill/>
        </p:spPr>
        <p:txBody>
          <a:bodyPr wrap="square" lIns="65824" tIns="32911" rIns="65824" bIns="32911" rtlCol="0">
            <a:spAutoFit/>
          </a:bodyPr>
          <a:lstStyle/>
          <a:p>
            <a:pPr algn="r" fontAlgn="base">
              <a:lnSpc>
                <a:spcPct val="120000"/>
              </a:lnSpc>
              <a:spcBef>
                <a:spcPct val="0"/>
              </a:spcBef>
              <a:spcAft>
                <a:spcPct val="0"/>
              </a:spcAft>
            </a:pPr>
            <a:r>
              <a:rPr lang="zh-CN" altLang="en-US" sz="900" dirty="0">
                <a:solidFill>
                  <a:prstClr val="black">
                    <a:lumMod val="65000"/>
                    <a:lumOff val="35000"/>
                  </a:prstClr>
                </a:solidFill>
                <a:latin typeface="微软雅黑" panose="020B0503020204020204" pitchFamily="34" charset="-122"/>
                <a:sym typeface="微软雅黑" pitchFamily="34" charset="-122"/>
              </a:rPr>
              <a:t>在此录入上述图表的综合描述说明，在此录入上述图表的综合描述说明，在此录入上述图表的综合描述说明。</a:t>
            </a:r>
          </a:p>
        </p:txBody>
      </p:sp>
      <p:grpSp>
        <p:nvGrpSpPr>
          <p:cNvPr id="64" name="Group 20"/>
          <p:cNvGrpSpPr/>
          <p:nvPr/>
        </p:nvGrpSpPr>
        <p:grpSpPr>
          <a:xfrm>
            <a:off x="3323619" y="2380527"/>
            <a:ext cx="309454" cy="214312"/>
            <a:chOff x="7416800" y="1122363"/>
            <a:chExt cx="366713" cy="254000"/>
          </a:xfrm>
          <a:solidFill>
            <a:sysClr val="window" lastClr="FFFFFF"/>
          </a:solidFill>
        </p:grpSpPr>
        <p:sp>
          <p:nvSpPr>
            <p:cNvPr id="65" name="Freeform 48"/>
            <p:cNvSpPr>
              <a:spLocks noEditPoints="1"/>
            </p:cNvSpPr>
            <p:nvPr/>
          </p:nvSpPr>
          <p:spPr bwMode="auto">
            <a:xfrm>
              <a:off x="7416800" y="1122363"/>
              <a:ext cx="260350" cy="254000"/>
            </a:xfrm>
            <a:custGeom>
              <a:avLst/>
              <a:gdLst>
                <a:gd name="T0" fmla="*/ 86 w 99"/>
                <a:gd name="T1" fmla="*/ 59 h 97"/>
                <a:gd name="T2" fmla="*/ 99 w 99"/>
                <a:gd name="T3" fmla="*/ 53 h 97"/>
                <a:gd name="T4" fmla="*/ 99 w 99"/>
                <a:gd name="T5" fmla="*/ 42 h 97"/>
                <a:gd name="T6" fmla="*/ 86 w 99"/>
                <a:gd name="T7" fmla="*/ 37 h 97"/>
                <a:gd name="T8" fmla="*/ 83 w 99"/>
                <a:gd name="T9" fmla="*/ 31 h 97"/>
                <a:gd name="T10" fmla="*/ 89 w 99"/>
                <a:gd name="T11" fmla="*/ 17 h 97"/>
                <a:gd name="T12" fmla="*/ 81 w 99"/>
                <a:gd name="T13" fmla="*/ 10 h 97"/>
                <a:gd name="T14" fmla="*/ 67 w 99"/>
                <a:gd name="T15" fmla="*/ 15 h 97"/>
                <a:gd name="T16" fmla="*/ 61 w 99"/>
                <a:gd name="T17" fmla="*/ 13 h 97"/>
                <a:gd name="T18" fmla="*/ 55 w 99"/>
                <a:gd name="T19" fmla="*/ 0 h 97"/>
                <a:gd name="T20" fmla="*/ 44 w 99"/>
                <a:gd name="T21" fmla="*/ 0 h 97"/>
                <a:gd name="T22" fmla="*/ 39 w 99"/>
                <a:gd name="T23" fmla="*/ 13 h 97"/>
                <a:gd name="T24" fmla="*/ 32 w 99"/>
                <a:gd name="T25" fmla="*/ 15 h 97"/>
                <a:gd name="T26" fmla="*/ 19 w 99"/>
                <a:gd name="T27" fmla="*/ 10 h 97"/>
                <a:gd name="T28" fmla="*/ 11 w 99"/>
                <a:gd name="T29" fmla="*/ 18 h 97"/>
                <a:gd name="T30" fmla="*/ 16 w 99"/>
                <a:gd name="T31" fmla="*/ 31 h 97"/>
                <a:gd name="T32" fmla="*/ 14 w 99"/>
                <a:gd name="T33" fmla="*/ 37 h 97"/>
                <a:gd name="T34" fmla="*/ 0 w 99"/>
                <a:gd name="T35" fmla="*/ 43 h 97"/>
                <a:gd name="T36" fmla="*/ 0 w 99"/>
                <a:gd name="T37" fmla="*/ 54 h 97"/>
                <a:gd name="T38" fmla="*/ 14 w 99"/>
                <a:gd name="T39" fmla="*/ 59 h 97"/>
                <a:gd name="T40" fmla="*/ 16 w 99"/>
                <a:gd name="T41" fmla="*/ 65 h 97"/>
                <a:gd name="T42" fmla="*/ 11 w 99"/>
                <a:gd name="T43" fmla="*/ 79 h 97"/>
                <a:gd name="T44" fmla="*/ 19 w 99"/>
                <a:gd name="T45" fmla="*/ 86 h 97"/>
                <a:gd name="T46" fmla="*/ 33 w 99"/>
                <a:gd name="T47" fmla="*/ 81 h 97"/>
                <a:gd name="T48" fmla="*/ 39 w 99"/>
                <a:gd name="T49" fmla="*/ 83 h 97"/>
                <a:gd name="T50" fmla="*/ 45 w 99"/>
                <a:gd name="T51" fmla="*/ 97 h 97"/>
                <a:gd name="T52" fmla="*/ 56 w 99"/>
                <a:gd name="T53" fmla="*/ 97 h 97"/>
                <a:gd name="T54" fmla="*/ 61 w 99"/>
                <a:gd name="T55" fmla="*/ 83 h 97"/>
                <a:gd name="T56" fmla="*/ 67 w 99"/>
                <a:gd name="T57" fmla="*/ 81 h 97"/>
                <a:gd name="T58" fmla="*/ 81 w 99"/>
                <a:gd name="T59" fmla="*/ 86 h 97"/>
                <a:gd name="T60" fmla="*/ 89 w 99"/>
                <a:gd name="T61" fmla="*/ 78 h 97"/>
                <a:gd name="T62" fmla="*/ 83 w 99"/>
                <a:gd name="T63" fmla="*/ 65 h 97"/>
                <a:gd name="T64" fmla="*/ 86 w 99"/>
                <a:gd name="T65" fmla="*/ 59 h 97"/>
                <a:gd name="T66" fmla="*/ 50 w 99"/>
                <a:gd name="T67" fmla="*/ 64 h 97"/>
                <a:gd name="T68" fmla="*/ 34 w 99"/>
                <a:gd name="T69" fmla="*/ 48 h 97"/>
                <a:gd name="T70" fmla="*/ 50 w 99"/>
                <a:gd name="T71" fmla="*/ 33 h 97"/>
                <a:gd name="T72" fmla="*/ 66 w 99"/>
                <a:gd name="T73" fmla="*/ 48 h 97"/>
                <a:gd name="T74" fmla="*/ 50 w 99"/>
                <a:gd name="T75" fmla="*/ 64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9" h="97">
                  <a:moveTo>
                    <a:pt x="86" y="59"/>
                  </a:moveTo>
                  <a:cubicBezTo>
                    <a:pt x="86" y="59"/>
                    <a:pt x="99" y="54"/>
                    <a:pt x="99" y="53"/>
                  </a:cubicBezTo>
                  <a:cubicBezTo>
                    <a:pt x="99" y="42"/>
                    <a:pt x="99" y="42"/>
                    <a:pt x="99" y="42"/>
                  </a:cubicBezTo>
                  <a:cubicBezTo>
                    <a:pt x="99" y="42"/>
                    <a:pt x="86" y="37"/>
                    <a:pt x="86" y="37"/>
                  </a:cubicBezTo>
                  <a:cubicBezTo>
                    <a:pt x="83" y="31"/>
                    <a:pt x="83" y="31"/>
                    <a:pt x="83" y="31"/>
                  </a:cubicBezTo>
                  <a:cubicBezTo>
                    <a:pt x="83" y="31"/>
                    <a:pt x="89" y="18"/>
                    <a:pt x="89" y="17"/>
                  </a:cubicBezTo>
                  <a:cubicBezTo>
                    <a:pt x="81" y="10"/>
                    <a:pt x="81" y="10"/>
                    <a:pt x="81" y="10"/>
                  </a:cubicBezTo>
                  <a:cubicBezTo>
                    <a:pt x="80" y="9"/>
                    <a:pt x="67" y="15"/>
                    <a:pt x="67" y="15"/>
                  </a:cubicBezTo>
                  <a:cubicBezTo>
                    <a:pt x="61" y="13"/>
                    <a:pt x="61" y="13"/>
                    <a:pt x="61" y="13"/>
                  </a:cubicBezTo>
                  <a:cubicBezTo>
                    <a:pt x="61" y="13"/>
                    <a:pt x="56" y="0"/>
                    <a:pt x="55" y="0"/>
                  </a:cubicBezTo>
                  <a:cubicBezTo>
                    <a:pt x="44" y="0"/>
                    <a:pt x="44" y="0"/>
                    <a:pt x="44" y="0"/>
                  </a:cubicBezTo>
                  <a:cubicBezTo>
                    <a:pt x="43" y="0"/>
                    <a:pt x="39" y="13"/>
                    <a:pt x="39" y="13"/>
                  </a:cubicBezTo>
                  <a:cubicBezTo>
                    <a:pt x="32" y="15"/>
                    <a:pt x="32" y="15"/>
                    <a:pt x="32" y="15"/>
                  </a:cubicBezTo>
                  <a:cubicBezTo>
                    <a:pt x="32" y="15"/>
                    <a:pt x="19" y="10"/>
                    <a:pt x="19" y="10"/>
                  </a:cubicBezTo>
                  <a:cubicBezTo>
                    <a:pt x="11" y="18"/>
                    <a:pt x="11" y="18"/>
                    <a:pt x="11" y="18"/>
                  </a:cubicBezTo>
                  <a:cubicBezTo>
                    <a:pt x="10" y="18"/>
                    <a:pt x="16" y="31"/>
                    <a:pt x="16" y="31"/>
                  </a:cubicBezTo>
                  <a:cubicBezTo>
                    <a:pt x="14" y="37"/>
                    <a:pt x="14" y="37"/>
                    <a:pt x="14" y="37"/>
                  </a:cubicBezTo>
                  <a:cubicBezTo>
                    <a:pt x="14" y="37"/>
                    <a:pt x="0" y="42"/>
                    <a:pt x="0" y="43"/>
                  </a:cubicBezTo>
                  <a:cubicBezTo>
                    <a:pt x="0" y="54"/>
                    <a:pt x="0" y="54"/>
                    <a:pt x="0" y="54"/>
                  </a:cubicBezTo>
                  <a:cubicBezTo>
                    <a:pt x="0" y="54"/>
                    <a:pt x="14" y="59"/>
                    <a:pt x="14" y="59"/>
                  </a:cubicBezTo>
                  <a:cubicBezTo>
                    <a:pt x="16" y="65"/>
                    <a:pt x="16" y="65"/>
                    <a:pt x="16" y="65"/>
                  </a:cubicBezTo>
                  <a:cubicBezTo>
                    <a:pt x="16" y="65"/>
                    <a:pt x="11" y="78"/>
                    <a:pt x="11" y="79"/>
                  </a:cubicBezTo>
                  <a:cubicBezTo>
                    <a:pt x="19" y="86"/>
                    <a:pt x="19" y="86"/>
                    <a:pt x="19" y="86"/>
                  </a:cubicBezTo>
                  <a:cubicBezTo>
                    <a:pt x="19" y="87"/>
                    <a:pt x="33" y="81"/>
                    <a:pt x="33" y="81"/>
                  </a:cubicBezTo>
                  <a:cubicBezTo>
                    <a:pt x="39" y="83"/>
                    <a:pt x="39" y="83"/>
                    <a:pt x="39" y="83"/>
                  </a:cubicBezTo>
                  <a:cubicBezTo>
                    <a:pt x="39" y="83"/>
                    <a:pt x="44" y="97"/>
                    <a:pt x="45" y="97"/>
                  </a:cubicBezTo>
                  <a:cubicBezTo>
                    <a:pt x="56" y="97"/>
                    <a:pt x="56" y="97"/>
                    <a:pt x="56" y="97"/>
                  </a:cubicBezTo>
                  <a:cubicBezTo>
                    <a:pt x="56" y="97"/>
                    <a:pt x="61" y="83"/>
                    <a:pt x="61" y="83"/>
                  </a:cubicBezTo>
                  <a:cubicBezTo>
                    <a:pt x="67" y="81"/>
                    <a:pt x="67" y="81"/>
                    <a:pt x="67" y="81"/>
                  </a:cubicBezTo>
                  <a:cubicBezTo>
                    <a:pt x="67" y="81"/>
                    <a:pt x="81" y="86"/>
                    <a:pt x="81" y="86"/>
                  </a:cubicBezTo>
                  <a:cubicBezTo>
                    <a:pt x="89" y="78"/>
                    <a:pt x="89" y="78"/>
                    <a:pt x="89" y="78"/>
                  </a:cubicBezTo>
                  <a:cubicBezTo>
                    <a:pt x="89" y="78"/>
                    <a:pt x="83" y="65"/>
                    <a:pt x="83" y="65"/>
                  </a:cubicBezTo>
                  <a:lnTo>
                    <a:pt x="86" y="59"/>
                  </a:lnTo>
                  <a:close/>
                  <a:moveTo>
                    <a:pt x="50" y="64"/>
                  </a:moveTo>
                  <a:cubicBezTo>
                    <a:pt x="41" y="64"/>
                    <a:pt x="34" y="57"/>
                    <a:pt x="34" y="48"/>
                  </a:cubicBezTo>
                  <a:cubicBezTo>
                    <a:pt x="34" y="39"/>
                    <a:pt x="41" y="33"/>
                    <a:pt x="50" y="33"/>
                  </a:cubicBezTo>
                  <a:cubicBezTo>
                    <a:pt x="59" y="33"/>
                    <a:pt x="66" y="39"/>
                    <a:pt x="66" y="48"/>
                  </a:cubicBezTo>
                  <a:cubicBezTo>
                    <a:pt x="66" y="57"/>
                    <a:pt x="59" y="64"/>
                    <a:pt x="50" y="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fontAlgn="base">
                <a:spcBef>
                  <a:spcPct val="0"/>
                </a:spcBef>
                <a:spcAft>
                  <a:spcPct val="0"/>
                </a:spcAft>
                <a:defRPr/>
              </a:pPr>
              <a:endParaRPr lang="en-US" kern="0">
                <a:solidFill>
                  <a:prstClr val="black"/>
                </a:solidFill>
                <a:ea typeface="宋体" charset="-122"/>
              </a:endParaRPr>
            </a:p>
          </p:txBody>
        </p:sp>
        <p:sp>
          <p:nvSpPr>
            <p:cNvPr id="66" name="Freeform 49"/>
            <p:cNvSpPr>
              <a:spLocks noEditPoints="1"/>
            </p:cNvSpPr>
            <p:nvPr/>
          </p:nvSpPr>
          <p:spPr bwMode="auto">
            <a:xfrm>
              <a:off x="7661275" y="1247775"/>
              <a:ext cx="122238" cy="123825"/>
            </a:xfrm>
            <a:custGeom>
              <a:avLst/>
              <a:gdLst>
                <a:gd name="T0" fmla="*/ 41 w 47"/>
                <a:gd name="T1" fmla="*/ 22 h 47"/>
                <a:gd name="T2" fmla="*/ 41 w 47"/>
                <a:gd name="T3" fmla="*/ 19 h 47"/>
                <a:gd name="T4" fmla="*/ 45 w 47"/>
                <a:gd name="T5" fmla="*/ 13 h 47"/>
                <a:gd name="T6" fmla="*/ 42 w 47"/>
                <a:gd name="T7" fmla="*/ 9 h 47"/>
                <a:gd name="T8" fmla="*/ 35 w 47"/>
                <a:gd name="T9" fmla="*/ 10 h 47"/>
                <a:gd name="T10" fmla="*/ 33 w 47"/>
                <a:gd name="T11" fmla="*/ 8 h 47"/>
                <a:gd name="T12" fmla="*/ 32 w 47"/>
                <a:gd name="T13" fmla="*/ 1 h 47"/>
                <a:gd name="T14" fmla="*/ 27 w 47"/>
                <a:gd name="T15" fmla="*/ 0 h 47"/>
                <a:gd name="T16" fmla="*/ 22 w 47"/>
                <a:gd name="T17" fmla="*/ 6 h 47"/>
                <a:gd name="T18" fmla="*/ 19 w 47"/>
                <a:gd name="T19" fmla="*/ 6 h 47"/>
                <a:gd name="T20" fmla="*/ 14 w 47"/>
                <a:gd name="T21" fmla="*/ 2 h 47"/>
                <a:gd name="T22" fmla="*/ 9 w 47"/>
                <a:gd name="T23" fmla="*/ 5 h 47"/>
                <a:gd name="T24" fmla="*/ 10 w 47"/>
                <a:gd name="T25" fmla="*/ 12 h 47"/>
                <a:gd name="T26" fmla="*/ 9 w 47"/>
                <a:gd name="T27" fmla="*/ 14 h 47"/>
                <a:gd name="T28" fmla="*/ 2 w 47"/>
                <a:gd name="T29" fmla="*/ 16 h 47"/>
                <a:gd name="T30" fmla="*/ 0 w 47"/>
                <a:gd name="T31" fmla="*/ 21 h 47"/>
                <a:gd name="T32" fmla="*/ 6 w 47"/>
                <a:gd name="T33" fmla="*/ 25 h 47"/>
                <a:gd name="T34" fmla="*/ 6 w 47"/>
                <a:gd name="T35" fmla="*/ 28 h 47"/>
                <a:gd name="T36" fmla="*/ 2 w 47"/>
                <a:gd name="T37" fmla="*/ 34 h 47"/>
                <a:gd name="T38" fmla="*/ 5 w 47"/>
                <a:gd name="T39" fmla="*/ 38 h 47"/>
                <a:gd name="T40" fmla="*/ 12 w 47"/>
                <a:gd name="T41" fmla="*/ 37 h 47"/>
                <a:gd name="T42" fmla="*/ 14 w 47"/>
                <a:gd name="T43" fmla="*/ 39 h 47"/>
                <a:gd name="T44" fmla="*/ 16 w 47"/>
                <a:gd name="T45" fmla="*/ 46 h 47"/>
                <a:gd name="T46" fmla="*/ 20 w 47"/>
                <a:gd name="T47" fmla="*/ 47 h 47"/>
                <a:gd name="T48" fmla="*/ 25 w 47"/>
                <a:gd name="T49" fmla="*/ 42 h 47"/>
                <a:gd name="T50" fmla="*/ 28 w 47"/>
                <a:gd name="T51" fmla="*/ 41 h 47"/>
                <a:gd name="T52" fmla="*/ 33 w 47"/>
                <a:gd name="T53" fmla="*/ 45 h 47"/>
                <a:gd name="T54" fmla="*/ 38 w 47"/>
                <a:gd name="T55" fmla="*/ 42 h 47"/>
                <a:gd name="T56" fmla="*/ 37 w 47"/>
                <a:gd name="T57" fmla="*/ 35 h 47"/>
                <a:gd name="T58" fmla="*/ 39 w 47"/>
                <a:gd name="T59" fmla="*/ 33 h 47"/>
                <a:gd name="T60" fmla="*/ 45 w 47"/>
                <a:gd name="T61" fmla="*/ 32 h 47"/>
                <a:gd name="T62" fmla="*/ 47 w 47"/>
                <a:gd name="T63" fmla="*/ 27 h 47"/>
                <a:gd name="T64" fmla="*/ 41 w 47"/>
                <a:gd name="T65" fmla="*/ 22 h 47"/>
                <a:gd name="T66" fmla="*/ 31 w 47"/>
                <a:gd name="T67" fmla="*/ 25 h 47"/>
                <a:gd name="T68" fmla="*/ 22 w 47"/>
                <a:gd name="T69" fmla="*/ 31 h 47"/>
                <a:gd name="T70" fmla="*/ 16 w 47"/>
                <a:gd name="T71" fmla="*/ 22 h 47"/>
                <a:gd name="T72" fmla="*/ 25 w 47"/>
                <a:gd name="T73" fmla="*/ 16 h 47"/>
                <a:gd name="T74" fmla="*/ 31 w 47"/>
                <a:gd name="T75" fmla="*/ 2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7" h="47">
                  <a:moveTo>
                    <a:pt x="41" y="22"/>
                  </a:moveTo>
                  <a:cubicBezTo>
                    <a:pt x="41" y="19"/>
                    <a:pt x="41" y="19"/>
                    <a:pt x="41" y="19"/>
                  </a:cubicBezTo>
                  <a:cubicBezTo>
                    <a:pt x="41" y="19"/>
                    <a:pt x="45" y="14"/>
                    <a:pt x="45" y="13"/>
                  </a:cubicBezTo>
                  <a:cubicBezTo>
                    <a:pt x="42" y="9"/>
                    <a:pt x="42" y="9"/>
                    <a:pt x="42" y="9"/>
                  </a:cubicBezTo>
                  <a:cubicBezTo>
                    <a:pt x="42" y="9"/>
                    <a:pt x="35" y="10"/>
                    <a:pt x="35" y="10"/>
                  </a:cubicBezTo>
                  <a:cubicBezTo>
                    <a:pt x="33" y="8"/>
                    <a:pt x="33" y="8"/>
                    <a:pt x="33" y="8"/>
                  </a:cubicBezTo>
                  <a:cubicBezTo>
                    <a:pt x="33" y="8"/>
                    <a:pt x="32" y="1"/>
                    <a:pt x="32" y="1"/>
                  </a:cubicBezTo>
                  <a:cubicBezTo>
                    <a:pt x="27" y="0"/>
                    <a:pt x="27" y="0"/>
                    <a:pt x="27" y="0"/>
                  </a:cubicBezTo>
                  <a:cubicBezTo>
                    <a:pt x="26" y="0"/>
                    <a:pt x="22" y="6"/>
                    <a:pt x="22" y="6"/>
                  </a:cubicBezTo>
                  <a:cubicBezTo>
                    <a:pt x="19" y="6"/>
                    <a:pt x="19" y="6"/>
                    <a:pt x="19" y="6"/>
                  </a:cubicBezTo>
                  <a:cubicBezTo>
                    <a:pt x="19" y="6"/>
                    <a:pt x="14" y="2"/>
                    <a:pt x="14" y="2"/>
                  </a:cubicBezTo>
                  <a:cubicBezTo>
                    <a:pt x="9" y="5"/>
                    <a:pt x="9" y="5"/>
                    <a:pt x="9" y="5"/>
                  </a:cubicBezTo>
                  <a:cubicBezTo>
                    <a:pt x="9" y="5"/>
                    <a:pt x="10" y="12"/>
                    <a:pt x="10" y="12"/>
                  </a:cubicBezTo>
                  <a:cubicBezTo>
                    <a:pt x="9" y="14"/>
                    <a:pt x="9" y="14"/>
                    <a:pt x="9" y="14"/>
                  </a:cubicBezTo>
                  <a:cubicBezTo>
                    <a:pt x="9" y="14"/>
                    <a:pt x="2" y="15"/>
                    <a:pt x="2" y="16"/>
                  </a:cubicBezTo>
                  <a:cubicBezTo>
                    <a:pt x="0" y="21"/>
                    <a:pt x="0" y="21"/>
                    <a:pt x="0" y="21"/>
                  </a:cubicBezTo>
                  <a:cubicBezTo>
                    <a:pt x="0" y="21"/>
                    <a:pt x="6" y="25"/>
                    <a:pt x="6" y="25"/>
                  </a:cubicBezTo>
                  <a:cubicBezTo>
                    <a:pt x="6" y="28"/>
                    <a:pt x="6" y="28"/>
                    <a:pt x="6" y="28"/>
                  </a:cubicBezTo>
                  <a:cubicBezTo>
                    <a:pt x="6" y="28"/>
                    <a:pt x="2" y="34"/>
                    <a:pt x="2" y="34"/>
                  </a:cubicBezTo>
                  <a:cubicBezTo>
                    <a:pt x="5" y="38"/>
                    <a:pt x="5" y="38"/>
                    <a:pt x="5" y="38"/>
                  </a:cubicBezTo>
                  <a:cubicBezTo>
                    <a:pt x="5" y="39"/>
                    <a:pt x="12" y="37"/>
                    <a:pt x="12" y="37"/>
                  </a:cubicBezTo>
                  <a:cubicBezTo>
                    <a:pt x="14" y="39"/>
                    <a:pt x="14" y="39"/>
                    <a:pt x="14" y="39"/>
                  </a:cubicBezTo>
                  <a:cubicBezTo>
                    <a:pt x="14" y="39"/>
                    <a:pt x="15" y="46"/>
                    <a:pt x="16" y="46"/>
                  </a:cubicBezTo>
                  <a:cubicBezTo>
                    <a:pt x="20" y="47"/>
                    <a:pt x="20" y="47"/>
                    <a:pt x="20" y="47"/>
                  </a:cubicBezTo>
                  <a:cubicBezTo>
                    <a:pt x="21" y="47"/>
                    <a:pt x="25" y="42"/>
                    <a:pt x="25" y="42"/>
                  </a:cubicBezTo>
                  <a:cubicBezTo>
                    <a:pt x="28" y="41"/>
                    <a:pt x="28" y="41"/>
                    <a:pt x="28" y="41"/>
                  </a:cubicBezTo>
                  <a:cubicBezTo>
                    <a:pt x="28" y="41"/>
                    <a:pt x="33" y="45"/>
                    <a:pt x="33" y="45"/>
                  </a:cubicBezTo>
                  <a:cubicBezTo>
                    <a:pt x="38" y="42"/>
                    <a:pt x="38" y="42"/>
                    <a:pt x="38" y="42"/>
                  </a:cubicBezTo>
                  <a:cubicBezTo>
                    <a:pt x="38" y="42"/>
                    <a:pt x="37" y="35"/>
                    <a:pt x="37" y="35"/>
                  </a:cubicBezTo>
                  <a:cubicBezTo>
                    <a:pt x="39" y="33"/>
                    <a:pt x="39" y="33"/>
                    <a:pt x="39" y="33"/>
                  </a:cubicBezTo>
                  <a:cubicBezTo>
                    <a:pt x="39" y="33"/>
                    <a:pt x="45" y="32"/>
                    <a:pt x="45" y="32"/>
                  </a:cubicBezTo>
                  <a:cubicBezTo>
                    <a:pt x="47" y="27"/>
                    <a:pt x="47" y="27"/>
                    <a:pt x="47" y="27"/>
                  </a:cubicBezTo>
                  <a:cubicBezTo>
                    <a:pt x="47" y="26"/>
                    <a:pt x="41" y="22"/>
                    <a:pt x="41" y="22"/>
                  </a:cubicBezTo>
                  <a:close/>
                  <a:moveTo>
                    <a:pt x="31" y="25"/>
                  </a:moveTo>
                  <a:cubicBezTo>
                    <a:pt x="30" y="29"/>
                    <a:pt x="26" y="32"/>
                    <a:pt x="22" y="31"/>
                  </a:cubicBezTo>
                  <a:cubicBezTo>
                    <a:pt x="18" y="30"/>
                    <a:pt x="15" y="26"/>
                    <a:pt x="16" y="22"/>
                  </a:cubicBezTo>
                  <a:cubicBezTo>
                    <a:pt x="17" y="18"/>
                    <a:pt x="21" y="15"/>
                    <a:pt x="25" y="16"/>
                  </a:cubicBezTo>
                  <a:cubicBezTo>
                    <a:pt x="29" y="17"/>
                    <a:pt x="32" y="21"/>
                    <a:pt x="31"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fontAlgn="base">
                <a:spcBef>
                  <a:spcPct val="0"/>
                </a:spcBef>
                <a:spcAft>
                  <a:spcPct val="0"/>
                </a:spcAft>
                <a:defRPr/>
              </a:pPr>
              <a:endParaRPr lang="en-US" kern="0">
                <a:solidFill>
                  <a:prstClr val="black"/>
                </a:solidFill>
                <a:ea typeface="宋体" charset="-122"/>
              </a:endParaRPr>
            </a:p>
          </p:txBody>
        </p:sp>
      </p:grpSp>
      <p:sp>
        <p:nvSpPr>
          <p:cNvPr id="67" name="矩形 3"/>
          <p:cNvSpPr>
            <a:spLocks noChangeArrowheads="1"/>
          </p:cNvSpPr>
          <p:nvPr/>
        </p:nvSpPr>
        <p:spPr bwMode="auto">
          <a:xfrm>
            <a:off x="5621246" y="2594380"/>
            <a:ext cx="715678" cy="300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bevel/>
                <a:headEnd/>
                <a:tailEnd/>
              </a14:hiddenLine>
            </a:ext>
          </a:extLst>
        </p:spPr>
        <p:txBody>
          <a:bodyPr wrap="none" lIns="68582" tIns="34292" rIns="68582" bIns="34292">
            <a:spAutoFit/>
          </a:bodyPr>
          <a:lstStyle/>
          <a:p>
            <a:pPr fontAlgn="base">
              <a:spcBef>
                <a:spcPct val="0"/>
              </a:spcBef>
              <a:spcAft>
                <a:spcPct val="0"/>
              </a:spcAft>
            </a:pPr>
            <a:r>
              <a:rPr lang="zh-CN" altLang="en-US" sz="1500" dirty="0">
                <a:solidFill>
                  <a:srgbClr val="C00000"/>
                </a:solidFill>
                <a:latin typeface="微软雅黑" pitchFamily="34" charset="-122"/>
                <a:sym typeface="Arial" pitchFamily="34" charset="0"/>
              </a:rPr>
              <a:t>阶段四</a:t>
            </a:r>
          </a:p>
        </p:txBody>
      </p:sp>
      <p:sp>
        <p:nvSpPr>
          <p:cNvPr id="68" name="文本框 13"/>
          <p:cNvSpPr txBox="1"/>
          <p:nvPr/>
        </p:nvSpPr>
        <p:spPr>
          <a:xfrm>
            <a:off x="5621245" y="2886479"/>
            <a:ext cx="2438717" cy="565062"/>
          </a:xfrm>
          <a:prstGeom prst="rect">
            <a:avLst/>
          </a:prstGeom>
          <a:noFill/>
        </p:spPr>
        <p:txBody>
          <a:bodyPr wrap="square" lIns="65824" tIns="32911" rIns="65824" bIns="32911" rtlCol="0">
            <a:spAutoFit/>
          </a:bodyPr>
          <a:lstStyle/>
          <a:p>
            <a:pPr fontAlgn="base">
              <a:lnSpc>
                <a:spcPct val="120000"/>
              </a:lnSpc>
              <a:spcBef>
                <a:spcPct val="0"/>
              </a:spcBef>
              <a:spcAft>
                <a:spcPct val="0"/>
              </a:spcAft>
            </a:pPr>
            <a:r>
              <a:rPr lang="zh-CN" altLang="en-US" sz="900" dirty="0">
                <a:solidFill>
                  <a:prstClr val="black">
                    <a:lumMod val="65000"/>
                    <a:lumOff val="35000"/>
                  </a:prstClr>
                </a:solidFill>
                <a:latin typeface="微软雅黑" panose="020B0503020204020204" pitchFamily="34" charset="-122"/>
                <a:sym typeface="微软雅黑" pitchFamily="34" charset="-122"/>
              </a:rPr>
              <a:t>在此录入上述图表的综合描述说明，在此录入上述图表的综合描述说明，在此录入上述图表的综合描述说明。</a:t>
            </a:r>
          </a:p>
        </p:txBody>
      </p:sp>
      <p:grpSp>
        <p:nvGrpSpPr>
          <p:cNvPr id="69" name="组合 68"/>
          <p:cNvGrpSpPr/>
          <p:nvPr/>
        </p:nvGrpSpPr>
        <p:grpSpPr>
          <a:xfrm>
            <a:off x="4857602" y="2793001"/>
            <a:ext cx="316759" cy="302754"/>
            <a:chOff x="3294063" y="754063"/>
            <a:chExt cx="5600701" cy="5353051"/>
          </a:xfrm>
          <a:solidFill>
            <a:sysClr val="window" lastClr="FFFFFF"/>
          </a:solidFill>
        </p:grpSpPr>
        <p:sp>
          <p:nvSpPr>
            <p:cNvPr id="70" name="Freeform 458"/>
            <p:cNvSpPr>
              <a:spLocks/>
            </p:cNvSpPr>
            <p:nvPr/>
          </p:nvSpPr>
          <p:spPr bwMode="auto">
            <a:xfrm>
              <a:off x="8235951" y="3122613"/>
              <a:ext cx="658813" cy="307975"/>
            </a:xfrm>
            <a:custGeom>
              <a:avLst/>
              <a:gdLst>
                <a:gd name="T0" fmla="*/ 135 w 175"/>
                <a:gd name="T1" fmla="*/ 0 h 82"/>
                <a:gd name="T2" fmla="*/ 175 w 175"/>
                <a:gd name="T3" fmla="*/ 41 h 82"/>
                <a:gd name="T4" fmla="*/ 135 w 175"/>
                <a:gd name="T5" fmla="*/ 82 h 82"/>
                <a:gd name="T6" fmla="*/ 41 w 175"/>
                <a:gd name="T7" fmla="*/ 82 h 82"/>
                <a:gd name="T8" fmla="*/ 0 w 175"/>
                <a:gd name="T9" fmla="*/ 41 h 82"/>
                <a:gd name="T10" fmla="*/ 12 w 175"/>
                <a:gd name="T11" fmla="*/ 12 h 82"/>
                <a:gd name="T12" fmla="*/ 41 w 175"/>
                <a:gd name="T13" fmla="*/ 0 h 82"/>
                <a:gd name="T14" fmla="*/ 135 w 175"/>
                <a:gd name="T15" fmla="*/ 0 h 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5" h="82">
                  <a:moveTo>
                    <a:pt x="135" y="0"/>
                  </a:moveTo>
                  <a:cubicBezTo>
                    <a:pt x="157" y="0"/>
                    <a:pt x="175" y="19"/>
                    <a:pt x="175" y="41"/>
                  </a:cubicBezTo>
                  <a:cubicBezTo>
                    <a:pt x="175" y="64"/>
                    <a:pt x="157" y="82"/>
                    <a:pt x="135" y="82"/>
                  </a:cubicBezTo>
                  <a:cubicBezTo>
                    <a:pt x="41" y="82"/>
                    <a:pt x="41" y="82"/>
                    <a:pt x="41" y="82"/>
                  </a:cubicBezTo>
                  <a:cubicBezTo>
                    <a:pt x="19" y="82"/>
                    <a:pt x="0" y="64"/>
                    <a:pt x="0" y="41"/>
                  </a:cubicBezTo>
                  <a:cubicBezTo>
                    <a:pt x="0" y="30"/>
                    <a:pt x="5" y="20"/>
                    <a:pt x="12" y="12"/>
                  </a:cubicBezTo>
                  <a:cubicBezTo>
                    <a:pt x="20" y="5"/>
                    <a:pt x="30" y="0"/>
                    <a:pt x="41" y="0"/>
                  </a:cubicBezTo>
                  <a:lnTo>
                    <a:pt x="13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684834">
                <a:defRPr/>
              </a:pPr>
              <a:endParaRPr lang="zh-CN" altLang="en-US" kern="0">
                <a:solidFill>
                  <a:prstClr val="black"/>
                </a:solidFill>
                <a:ea typeface="宋体"/>
              </a:endParaRPr>
            </a:p>
          </p:txBody>
        </p:sp>
        <p:sp>
          <p:nvSpPr>
            <p:cNvPr id="71" name="Freeform 459"/>
            <p:cNvSpPr>
              <a:spLocks/>
            </p:cNvSpPr>
            <p:nvPr/>
          </p:nvSpPr>
          <p:spPr bwMode="auto">
            <a:xfrm>
              <a:off x="7646988" y="1539876"/>
              <a:ext cx="571500" cy="587375"/>
            </a:xfrm>
            <a:custGeom>
              <a:avLst/>
              <a:gdLst>
                <a:gd name="T0" fmla="*/ 136 w 152"/>
                <a:gd name="T1" fmla="*/ 16 h 156"/>
                <a:gd name="T2" fmla="*/ 136 w 152"/>
                <a:gd name="T3" fmla="*/ 74 h 156"/>
                <a:gd name="T4" fmla="*/ 70 w 152"/>
                <a:gd name="T5" fmla="*/ 140 h 156"/>
                <a:gd name="T6" fmla="*/ 12 w 152"/>
                <a:gd name="T7" fmla="*/ 140 h 156"/>
                <a:gd name="T8" fmla="*/ 0 w 152"/>
                <a:gd name="T9" fmla="*/ 111 h 156"/>
                <a:gd name="T10" fmla="*/ 12 w 152"/>
                <a:gd name="T11" fmla="*/ 82 h 156"/>
                <a:gd name="T12" fmla="*/ 78 w 152"/>
                <a:gd name="T13" fmla="*/ 16 h 156"/>
                <a:gd name="T14" fmla="*/ 136 w 152"/>
                <a:gd name="T15" fmla="*/ 16 h 1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2" h="156">
                  <a:moveTo>
                    <a:pt x="136" y="16"/>
                  </a:moveTo>
                  <a:cubicBezTo>
                    <a:pt x="152" y="32"/>
                    <a:pt x="152" y="58"/>
                    <a:pt x="136" y="74"/>
                  </a:cubicBezTo>
                  <a:cubicBezTo>
                    <a:pt x="70" y="140"/>
                    <a:pt x="70" y="140"/>
                    <a:pt x="70" y="140"/>
                  </a:cubicBezTo>
                  <a:cubicBezTo>
                    <a:pt x="54" y="156"/>
                    <a:pt x="28" y="156"/>
                    <a:pt x="12" y="140"/>
                  </a:cubicBezTo>
                  <a:cubicBezTo>
                    <a:pt x="4" y="132"/>
                    <a:pt x="0" y="121"/>
                    <a:pt x="0" y="111"/>
                  </a:cubicBezTo>
                  <a:cubicBezTo>
                    <a:pt x="0" y="100"/>
                    <a:pt x="4" y="90"/>
                    <a:pt x="12" y="82"/>
                  </a:cubicBezTo>
                  <a:cubicBezTo>
                    <a:pt x="78" y="16"/>
                    <a:pt x="78" y="16"/>
                    <a:pt x="78" y="16"/>
                  </a:cubicBezTo>
                  <a:cubicBezTo>
                    <a:pt x="94" y="0"/>
                    <a:pt x="120" y="0"/>
                    <a:pt x="136"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684834">
                <a:defRPr/>
              </a:pPr>
              <a:endParaRPr lang="zh-CN" altLang="en-US" kern="0">
                <a:solidFill>
                  <a:prstClr val="black"/>
                </a:solidFill>
                <a:ea typeface="宋体"/>
              </a:endParaRPr>
            </a:p>
          </p:txBody>
        </p:sp>
        <p:sp>
          <p:nvSpPr>
            <p:cNvPr id="72" name="Freeform 460"/>
            <p:cNvSpPr>
              <a:spLocks noEditPoints="1"/>
            </p:cNvSpPr>
            <p:nvPr/>
          </p:nvSpPr>
          <p:spPr bwMode="auto">
            <a:xfrm>
              <a:off x="4170363" y="1525588"/>
              <a:ext cx="3863975" cy="3567113"/>
            </a:xfrm>
            <a:custGeom>
              <a:avLst/>
              <a:gdLst>
                <a:gd name="T0" fmla="*/ 1028 w 1028"/>
                <a:gd name="T1" fmla="*/ 514 h 949"/>
                <a:gd name="T2" fmla="*/ 787 w 1028"/>
                <a:gd name="T3" fmla="*/ 949 h 949"/>
                <a:gd name="T4" fmla="*/ 241 w 1028"/>
                <a:gd name="T5" fmla="*/ 949 h 949"/>
                <a:gd name="T6" fmla="*/ 0 w 1028"/>
                <a:gd name="T7" fmla="*/ 514 h 949"/>
                <a:gd name="T8" fmla="*/ 514 w 1028"/>
                <a:gd name="T9" fmla="*/ 0 h 949"/>
                <a:gd name="T10" fmla="*/ 1028 w 1028"/>
                <a:gd name="T11" fmla="*/ 514 h 949"/>
                <a:gd name="T12" fmla="*/ 714 w 1028"/>
                <a:gd name="T13" fmla="*/ 345 h 949"/>
                <a:gd name="T14" fmla="*/ 714 w 1028"/>
                <a:gd name="T15" fmla="*/ 251 h 949"/>
                <a:gd name="T16" fmla="*/ 632 w 1028"/>
                <a:gd name="T17" fmla="*/ 187 h 949"/>
                <a:gd name="T18" fmla="*/ 563 w 1028"/>
                <a:gd name="T19" fmla="*/ 187 h 949"/>
                <a:gd name="T20" fmla="*/ 563 w 1028"/>
                <a:gd name="T21" fmla="*/ 153 h 949"/>
                <a:gd name="T22" fmla="*/ 466 w 1028"/>
                <a:gd name="T23" fmla="*/ 153 h 949"/>
                <a:gd name="T24" fmla="*/ 466 w 1028"/>
                <a:gd name="T25" fmla="*/ 187 h 949"/>
                <a:gd name="T26" fmla="*/ 397 w 1028"/>
                <a:gd name="T27" fmla="*/ 187 h 949"/>
                <a:gd name="T28" fmla="*/ 316 w 1028"/>
                <a:gd name="T29" fmla="*/ 251 h 949"/>
                <a:gd name="T30" fmla="*/ 316 w 1028"/>
                <a:gd name="T31" fmla="*/ 438 h 949"/>
                <a:gd name="T32" fmla="*/ 397 w 1028"/>
                <a:gd name="T33" fmla="*/ 503 h 949"/>
                <a:gd name="T34" fmla="*/ 466 w 1028"/>
                <a:gd name="T35" fmla="*/ 503 h 949"/>
                <a:gd name="T36" fmla="*/ 466 w 1028"/>
                <a:gd name="T37" fmla="*/ 701 h 949"/>
                <a:gd name="T38" fmla="*/ 440 w 1028"/>
                <a:gd name="T39" fmla="*/ 701 h 949"/>
                <a:gd name="T40" fmla="*/ 389 w 1028"/>
                <a:gd name="T41" fmla="*/ 661 h 949"/>
                <a:gd name="T42" fmla="*/ 389 w 1028"/>
                <a:gd name="T43" fmla="*/ 602 h 949"/>
                <a:gd name="T44" fmla="*/ 315 w 1028"/>
                <a:gd name="T45" fmla="*/ 602 h 949"/>
                <a:gd name="T46" fmla="*/ 315 w 1028"/>
                <a:gd name="T47" fmla="*/ 696 h 949"/>
                <a:gd name="T48" fmla="*/ 396 w 1028"/>
                <a:gd name="T49" fmla="*/ 760 h 949"/>
                <a:gd name="T50" fmla="*/ 466 w 1028"/>
                <a:gd name="T51" fmla="*/ 760 h 949"/>
                <a:gd name="T52" fmla="*/ 466 w 1028"/>
                <a:gd name="T53" fmla="*/ 796 h 949"/>
                <a:gd name="T54" fmla="*/ 563 w 1028"/>
                <a:gd name="T55" fmla="*/ 796 h 949"/>
                <a:gd name="T56" fmla="*/ 563 w 1028"/>
                <a:gd name="T57" fmla="*/ 760 h 949"/>
                <a:gd name="T58" fmla="*/ 632 w 1028"/>
                <a:gd name="T59" fmla="*/ 760 h 949"/>
                <a:gd name="T60" fmla="*/ 713 w 1028"/>
                <a:gd name="T61" fmla="*/ 696 h 949"/>
                <a:gd name="T62" fmla="*/ 713 w 1028"/>
                <a:gd name="T63" fmla="*/ 509 h 949"/>
                <a:gd name="T64" fmla="*/ 632 w 1028"/>
                <a:gd name="T65" fmla="*/ 444 h 949"/>
                <a:gd name="T66" fmla="*/ 563 w 1028"/>
                <a:gd name="T67" fmla="*/ 444 h 949"/>
                <a:gd name="T68" fmla="*/ 563 w 1028"/>
                <a:gd name="T69" fmla="*/ 246 h 949"/>
                <a:gd name="T70" fmla="*/ 588 w 1028"/>
                <a:gd name="T71" fmla="*/ 246 h 949"/>
                <a:gd name="T72" fmla="*/ 639 w 1028"/>
                <a:gd name="T73" fmla="*/ 286 h 949"/>
                <a:gd name="T74" fmla="*/ 639 w 1028"/>
                <a:gd name="T75" fmla="*/ 345 h 949"/>
                <a:gd name="T76" fmla="*/ 714 w 1028"/>
                <a:gd name="T77" fmla="*/ 345 h 9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028" h="949">
                  <a:moveTo>
                    <a:pt x="1028" y="514"/>
                  </a:moveTo>
                  <a:cubicBezTo>
                    <a:pt x="1028" y="697"/>
                    <a:pt x="932" y="858"/>
                    <a:pt x="787" y="949"/>
                  </a:cubicBezTo>
                  <a:cubicBezTo>
                    <a:pt x="241" y="949"/>
                    <a:pt x="241" y="949"/>
                    <a:pt x="241" y="949"/>
                  </a:cubicBezTo>
                  <a:cubicBezTo>
                    <a:pt x="97" y="858"/>
                    <a:pt x="0" y="697"/>
                    <a:pt x="0" y="514"/>
                  </a:cubicBezTo>
                  <a:cubicBezTo>
                    <a:pt x="0" y="230"/>
                    <a:pt x="231" y="0"/>
                    <a:pt x="514" y="0"/>
                  </a:cubicBezTo>
                  <a:cubicBezTo>
                    <a:pt x="798" y="0"/>
                    <a:pt x="1028" y="230"/>
                    <a:pt x="1028" y="514"/>
                  </a:cubicBezTo>
                  <a:close/>
                  <a:moveTo>
                    <a:pt x="714" y="345"/>
                  </a:moveTo>
                  <a:cubicBezTo>
                    <a:pt x="714" y="251"/>
                    <a:pt x="714" y="251"/>
                    <a:pt x="714" y="251"/>
                  </a:cubicBezTo>
                  <a:cubicBezTo>
                    <a:pt x="714" y="216"/>
                    <a:pt x="677" y="187"/>
                    <a:pt x="632" y="187"/>
                  </a:cubicBezTo>
                  <a:cubicBezTo>
                    <a:pt x="563" y="187"/>
                    <a:pt x="563" y="187"/>
                    <a:pt x="563" y="187"/>
                  </a:cubicBezTo>
                  <a:cubicBezTo>
                    <a:pt x="563" y="153"/>
                    <a:pt x="563" y="153"/>
                    <a:pt x="563" y="153"/>
                  </a:cubicBezTo>
                  <a:cubicBezTo>
                    <a:pt x="466" y="153"/>
                    <a:pt x="466" y="153"/>
                    <a:pt x="466" y="153"/>
                  </a:cubicBezTo>
                  <a:cubicBezTo>
                    <a:pt x="466" y="187"/>
                    <a:pt x="466" y="187"/>
                    <a:pt x="466" y="187"/>
                  </a:cubicBezTo>
                  <a:cubicBezTo>
                    <a:pt x="397" y="187"/>
                    <a:pt x="397" y="187"/>
                    <a:pt x="397" y="187"/>
                  </a:cubicBezTo>
                  <a:cubicBezTo>
                    <a:pt x="352" y="187"/>
                    <a:pt x="316" y="216"/>
                    <a:pt x="316" y="251"/>
                  </a:cubicBezTo>
                  <a:cubicBezTo>
                    <a:pt x="316" y="438"/>
                    <a:pt x="316" y="438"/>
                    <a:pt x="316" y="438"/>
                  </a:cubicBezTo>
                  <a:cubicBezTo>
                    <a:pt x="316" y="474"/>
                    <a:pt x="352" y="503"/>
                    <a:pt x="397" y="503"/>
                  </a:cubicBezTo>
                  <a:cubicBezTo>
                    <a:pt x="466" y="503"/>
                    <a:pt x="466" y="503"/>
                    <a:pt x="466" y="503"/>
                  </a:cubicBezTo>
                  <a:cubicBezTo>
                    <a:pt x="466" y="701"/>
                    <a:pt x="466" y="701"/>
                    <a:pt x="466" y="701"/>
                  </a:cubicBezTo>
                  <a:cubicBezTo>
                    <a:pt x="440" y="701"/>
                    <a:pt x="440" y="701"/>
                    <a:pt x="440" y="701"/>
                  </a:cubicBezTo>
                  <a:cubicBezTo>
                    <a:pt x="412" y="701"/>
                    <a:pt x="389" y="683"/>
                    <a:pt x="389" y="661"/>
                  </a:cubicBezTo>
                  <a:cubicBezTo>
                    <a:pt x="389" y="602"/>
                    <a:pt x="389" y="602"/>
                    <a:pt x="389" y="602"/>
                  </a:cubicBezTo>
                  <a:cubicBezTo>
                    <a:pt x="315" y="602"/>
                    <a:pt x="315" y="602"/>
                    <a:pt x="315" y="602"/>
                  </a:cubicBezTo>
                  <a:cubicBezTo>
                    <a:pt x="315" y="696"/>
                    <a:pt x="315" y="696"/>
                    <a:pt x="315" y="696"/>
                  </a:cubicBezTo>
                  <a:cubicBezTo>
                    <a:pt x="315" y="731"/>
                    <a:pt x="351" y="760"/>
                    <a:pt x="396" y="760"/>
                  </a:cubicBezTo>
                  <a:cubicBezTo>
                    <a:pt x="466" y="760"/>
                    <a:pt x="466" y="760"/>
                    <a:pt x="466" y="760"/>
                  </a:cubicBezTo>
                  <a:cubicBezTo>
                    <a:pt x="466" y="796"/>
                    <a:pt x="466" y="796"/>
                    <a:pt x="466" y="796"/>
                  </a:cubicBezTo>
                  <a:cubicBezTo>
                    <a:pt x="563" y="796"/>
                    <a:pt x="563" y="796"/>
                    <a:pt x="563" y="796"/>
                  </a:cubicBezTo>
                  <a:cubicBezTo>
                    <a:pt x="563" y="760"/>
                    <a:pt x="563" y="760"/>
                    <a:pt x="563" y="760"/>
                  </a:cubicBezTo>
                  <a:cubicBezTo>
                    <a:pt x="632" y="760"/>
                    <a:pt x="632" y="760"/>
                    <a:pt x="632" y="760"/>
                  </a:cubicBezTo>
                  <a:cubicBezTo>
                    <a:pt x="677" y="760"/>
                    <a:pt x="713" y="731"/>
                    <a:pt x="713" y="696"/>
                  </a:cubicBezTo>
                  <a:cubicBezTo>
                    <a:pt x="713" y="509"/>
                    <a:pt x="713" y="509"/>
                    <a:pt x="713" y="509"/>
                  </a:cubicBezTo>
                  <a:cubicBezTo>
                    <a:pt x="713" y="473"/>
                    <a:pt x="677" y="444"/>
                    <a:pt x="632" y="444"/>
                  </a:cubicBezTo>
                  <a:cubicBezTo>
                    <a:pt x="563" y="444"/>
                    <a:pt x="563" y="444"/>
                    <a:pt x="563" y="444"/>
                  </a:cubicBezTo>
                  <a:cubicBezTo>
                    <a:pt x="563" y="246"/>
                    <a:pt x="563" y="246"/>
                    <a:pt x="563" y="246"/>
                  </a:cubicBezTo>
                  <a:cubicBezTo>
                    <a:pt x="588" y="246"/>
                    <a:pt x="588" y="246"/>
                    <a:pt x="588" y="246"/>
                  </a:cubicBezTo>
                  <a:cubicBezTo>
                    <a:pt x="617" y="246"/>
                    <a:pt x="639" y="264"/>
                    <a:pt x="639" y="286"/>
                  </a:cubicBezTo>
                  <a:cubicBezTo>
                    <a:pt x="639" y="345"/>
                    <a:pt x="639" y="345"/>
                    <a:pt x="639" y="345"/>
                  </a:cubicBezTo>
                  <a:lnTo>
                    <a:pt x="714" y="3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684834">
                <a:defRPr/>
              </a:pPr>
              <a:endParaRPr lang="zh-CN" altLang="en-US" kern="0">
                <a:solidFill>
                  <a:prstClr val="black"/>
                </a:solidFill>
                <a:ea typeface="宋体"/>
              </a:endParaRPr>
            </a:p>
          </p:txBody>
        </p:sp>
        <p:sp>
          <p:nvSpPr>
            <p:cNvPr id="73" name="Freeform 461"/>
            <p:cNvSpPr>
              <a:spLocks/>
            </p:cNvSpPr>
            <p:nvPr/>
          </p:nvSpPr>
          <p:spPr bwMode="auto">
            <a:xfrm>
              <a:off x="5187951" y="5254626"/>
              <a:ext cx="1827213" cy="209550"/>
            </a:xfrm>
            <a:custGeom>
              <a:avLst/>
              <a:gdLst>
                <a:gd name="T0" fmla="*/ 436 w 486"/>
                <a:gd name="T1" fmla="*/ 0 h 56"/>
                <a:gd name="T2" fmla="*/ 486 w 486"/>
                <a:gd name="T3" fmla="*/ 28 h 56"/>
                <a:gd name="T4" fmla="*/ 436 w 486"/>
                <a:gd name="T5" fmla="*/ 56 h 56"/>
                <a:gd name="T6" fmla="*/ 51 w 486"/>
                <a:gd name="T7" fmla="*/ 56 h 56"/>
                <a:gd name="T8" fmla="*/ 0 w 486"/>
                <a:gd name="T9" fmla="*/ 28 h 56"/>
                <a:gd name="T10" fmla="*/ 15 w 486"/>
                <a:gd name="T11" fmla="*/ 8 h 56"/>
                <a:gd name="T12" fmla="*/ 51 w 486"/>
                <a:gd name="T13" fmla="*/ 0 h 56"/>
                <a:gd name="T14" fmla="*/ 436 w 486"/>
                <a:gd name="T15" fmla="*/ 0 h 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6" h="56">
                  <a:moveTo>
                    <a:pt x="436" y="0"/>
                  </a:moveTo>
                  <a:cubicBezTo>
                    <a:pt x="464" y="0"/>
                    <a:pt x="486" y="13"/>
                    <a:pt x="486" y="28"/>
                  </a:cubicBezTo>
                  <a:cubicBezTo>
                    <a:pt x="486" y="44"/>
                    <a:pt x="464" y="56"/>
                    <a:pt x="436" y="56"/>
                  </a:cubicBezTo>
                  <a:cubicBezTo>
                    <a:pt x="51" y="56"/>
                    <a:pt x="51" y="56"/>
                    <a:pt x="51" y="56"/>
                  </a:cubicBezTo>
                  <a:cubicBezTo>
                    <a:pt x="23" y="56"/>
                    <a:pt x="0" y="44"/>
                    <a:pt x="0" y="28"/>
                  </a:cubicBezTo>
                  <a:cubicBezTo>
                    <a:pt x="0" y="20"/>
                    <a:pt x="6" y="13"/>
                    <a:pt x="15" y="8"/>
                  </a:cubicBezTo>
                  <a:cubicBezTo>
                    <a:pt x="24" y="3"/>
                    <a:pt x="37" y="0"/>
                    <a:pt x="51" y="0"/>
                  </a:cubicBezTo>
                  <a:lnTo>
                    <a:pt x="43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684834">
                <a:defRPr/>
              </a:pPr>
              <a:endParaRPr lang="zh-CN" altLang="en-US" kern="0">
                <a:solidFill>
                  <a:prstClr val="black"/>
                </a:solidFill>
                <a:ea typeface="宋体"/>
              </a:endParaRPr>
            </a:p>
          </p:txBody>
        </p:sp>
        <p:sp>
          <p:nvSpPr>
            <p:cNvPr id="74" name="Freeform 462"/>
            <p:cNvSpPr>
              <a:spLocks/>
            </p:cNvSpPr>
            <p:nvPr/>
          </p:nvSpPr>
          <p:spPr bwMode="auto">
            <a:xfrm>
              <a:off x="5368926" y="5576888"/>
              <a:ext cx="1470025" cy="211138"/>
            </a:xfrm>
            <a:custGeom>
              <a:avLst/>
              <a:gdLst>
                <a:gd name="T0" fmla="*/ 341 w 391"/>
                <a:gd name="T1" fmla="*/ 0 h 56"/>
                <a:gd name="T2" fmla="*/ 391 w 391"/>
                <a:gd name="T3" fmla="*/ 28 h 56"/>
                <a:gd name="T4" fmla="*/ 341 w 391"/>
                <a:gd name="T5" fmla="*/ 56 h 56"/>
                <a:gd name="T6" fmla="*/ 50 w 391"/>
                <a:gd name="T7" fmla="*/ 56 h 56"/>
                <a:gd name="T8" fmla="*/ 0 w 391"/>
                <a:gd name="T9" fmla="*/ 28 h 56"/>
                <a:gd name="T10" fmla="*/ 14 w 391"/>
                <a:gd name="T11" fmla="*/ 8 h 56"/>
                <a:gd name="T12" fmla="*/ 50 w 391"/>
                <a:gd name="T13" fmla="*/ 0 h 56"/>
                <a:gd name="T14" fmla="*/ 341 w 391"/>
                <a:gd name="T15" fmla="*/ 0 h 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1" h="56">
                  <a:moveTo>
                    <a:pt x="341" y="0"/>
                  </a:moveTo>
                  <a:cubicBezTo>
                    <a:pt x="369" y="0"/>
                    <a:pt x="391" y="12"/>
                    <a:pt x="391" y="28"/>
                  </a:cubicBezTo>
                  <a:cubicBezTo>
                    <a:pt x="391" y="43"/>
                    <a:pt x="369" y="56"/>
                    <a:pt x="341" y="56"/>
                  </a:cubicBezTo>
                  <a:cubicBezTo>
                    <a:pt x="50" y="56"/>
                    <a:pt x="50" y="56"/>
                    <a:pt x="50" y="56"/>
                  </a:cubicBezTo>
                  <a:cubicBezTo>
                    <a:pt x="22" y="56"/>
                    <a:pt x="0" y="43"/>
                    <a:pt x="0" y="28"/>
                  </a:cubicBezTo>
                  <a:cubicBezTo>
                    <a:pt x="0" y="20"/>
                    <a:pt x="5" y="13"/>
                    <a:pt x="14" y="8"/>
                  </a:cubicBezTo>
                  <a:cubicBezTo>
                    <a:pt x="24" y="3"/>
                    <a:pt x="36" y="0"/>
                    <a:pt x="50" y="0"/>
                  </a:cubicBezTo>
                  <a:lnTo>
                    <a:pt x="34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684834">
                <a:defRPr/>
              </a:pPr>
              <a:endParaRPr lang="zh-CN" altLang="en-US" kern="0">
                <a:solidFill>
                  <a:prstClr val="black"/>
                </a:solidFill>
                <a:ea typeface="宋体"/>
              </a:endParaRPr>
            </a:p>
          </p:txBody>
        </p:sp>
        <p:sp>
          <p:nvSpPr>
            <p:cNvPr id="75" name="Freeform 463"/>
            <p:cNvSpPr>
              <a:spLocks/>
            </p:cNvSpPr>
            <p:nvPr/>
          </p:nvSpPr>
          <p:spPr bwMode="auto">
            <a:xfrm>
              <a:off x="5556251" y="5895976"/>
              <a:ext cx="1090613" cy="211138"/>
            </a:xfrm>
            <a:custGeom>
              <a:avLst/>
              <a:gdLst>
                <a:gd name="T0" fmla="*/ 240 w 290"/>
                <a:gd name="T1" fmla="*/ 0 h 56"/>
                <a:gd name="T2" fmla="*/ 290 w 290"/>
                <a:gd name="T3" fmla="*/ 28 h 56"/>
                <a:gd name="T4" fmla="*/ 240 w 290"/>
                <a:gd name="T5" fmla="*/ 56 h 56"/>
                <a:gd name="T6" fmla="*/ 50 w 290"/>
                <a:gd name="T7" fmla="*/ 56 h 56"/>
                <a:gd name="T8" fmla="*/ 0 w 290"/>
                <a:gd name="T9" fmla="*/ 28 h 56"/>
                <a:gd name="T10" fmla="*/ 15 w 290"/>
                <a:gd name="T11" fmla="*/ 8 h 56"/>
                <a:gd name="T12" fmla="*/ 50 w 290"/>
                <a:gd name="T13" fmla="*/ 0 h 56"/>
                <a:gd name="T14" fmla="*/ 240 w 290"/>
                <a:gd name="T15" fmla="*/ 0 h 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0" h="56">
                  <a:moveTo>
                    <a:pt x="240" y="0"/>
                  </a:moveTo>
                  <a:cubicBezTo>
                    <a:pt x="268" y="0"/>
                    <a:pt x="290" y="12"/>
                    <a:pt x="290" y="28"/>
                  </a:cubicBezTo>
                  <a:cubicBezTo>
                    <a:pt x="290" y="43"/>
                    <a:pt x="268" y="56"/>
                    <a:pt x="240" y="56"/>
                  </a:cubicBezTo>
                  <a:cubicBezTo>
                    <a:pt x="50" y="56"/>
                    <a:pt x="50" y="56"/>
                    <a:pt x="50" y="56"/>
                  </a:cubicBezTo>
                  <a:cubicBezTo>
                    <a:pt x="23" y="56"/>
                    <a:pt x="0" y="43"/>
                    <a:pt x="0" y="28"/>
                  </a:cubicBezTo>
                  <a:cubicBezTo>
                    <a:pt x="0" y="20"/>
                    <a:pt x="6" y="13"/>
                    <a:pt x="15" y="8"/>
                  </a:cubicBezTo>
                  <a:cubicBezTo>
                    <a:pt x="24" y="3"/>
                    <a:pt x="37" y="0"/>
                    <a:pt x="50" y="0"/>
                  </a:cubicBezTo>
                  <a:lnTo>
                    <a:pt x="24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684834">
                <a:defRPr/>
              </a:pPr>
              <a:endParaRPr lang="zh-CN" altLang="en-US" kern="0">
                <a:solidFill>
                  <a:prstClr val="black"/>
                </a:solidFill>
                <a:ea typeface="宋体"/>
              </a:endParaRPr>
            </a:p>
          </p:txBody>
        </p:sp>
        <p:sp>
          <p:nvSpPr>
            <p:cNvPr id="76" name="Freeform 464"/>
            <p:cNvSpPr>
              <a:spLocks/>
            </p:cNvSpPr>
            <p:nvPr/>
          </p:nvSpPr>
          <p:spPr bwMode="auto">
            <a:xfrm>
              <a:off x="6286501" y="3416301"/>
              <a:ext cx="285750" cy="744538"/>
            </a:xfrm>
            <a:custGeom>
              <a:avLst/>
              <a:gdLst>
                <a:gd name="T0" fmla="*/ 76 w 76"/>
                <a:gd name="T1" fmla="*/ 41 h 198"/>
                <a:gd name="T2" fmla="*/ 76 w 76"/>
                <a:gd name="T3" fmla="*/ 158 h 198"/>
                <a:gd name="T4" fmla="*/ 25 w 76"/>
                <a:gd name="T5" fmla="*/ 198 h 198"/>
                <a:gd name="T6" fmla="*/ 0 w 76"/>
                <a:gd name="T7" fmla="*/ 198 h 198"/>
                <a:gd name="T8" fmla="*/ 0 w 76"/>
                <a:gd name="T9" fmla="*/ 0 h 198"/>
                <a:gd name="T10" fmla="*/ 25 w 76"/>
                <a:gd name="T11" fmla="*/ 0 h 198"/>
                <a:gd name="T12" fmla="*/ 76 w 76"/>
                <a:gd name="T13" fmla="*/ 41 h 198"/>
              </a:gdLst>
              <a:ahLst/>
              <a:cxnLst>
                <a:cxn ang="0">
                  <a:pos x="T0" y="T1"/>
                </a:cxn>
                <a:cxn ang="0">
                  <a:pos x="T2" y="T3"/>
                </a:cxn>
                <a:cxn ang="0">
                  <a:pos x="T4" y="T5"/>
                </a:cxn>
                <a:cxn ang="0">
                  <a:pos x="T6" y="T7"/>
                </a:cxn>
                <a:cxn ang="0">
                  <a:pos x="T8" y="T9"/>
                </a:cxn>
                <a:cxn ang="0">
                  <a:pos x="T10" y="T11"/>
                </a:cxn>
                <a:cxn ang="0">
                  <a:pos x="T12" y="T13"/>
                </a:cxn>
              </a:cxnLst>
              <a:rect l="0" t="0" r="r" b="b"/>
              <a:pathLst>
                <a:path w="76" h="198">
                  <a:moveTo>
                    <a:pt x="76" y="41"/>
                  </a:moveTo>
                  <a:cubicBezTo>
                    <a:pt x="76" y="158"/>
                    <a:pt x="76" y="158"/>
                    <a:pt x="76" y="158"/>
                  </a:cubicBezTo>
                  <a:cubicBezTo>
                    <a:pt x="76" y="180"/>
                    <a:pt x="53" y="198"/>
                    <a:pt x="25" y="198"/>
                  </a:cubicBezTo>
                  <a:cubicBezTo>
                    <a:pt x="0" y="198"/>
                    <a:pt x="0" y="198"/>
                    <a:pt x="0" y="198"/>
                  </a:cubicBezTo>
                  <a:cubicBezTo>
                    <a:pt x="0" y="0"/>
                    <a:pt x="0" y="0"/>
                    <a:pt x="0" y="0"/>
                  </a:cubicBezTo>
                  <a:cubicBezTo>
                    <a:pt x="25" y="0"/>
                    <a:pt x="25" y="0"/>
                    <a:pt x="25" y="0"/>
                  </a:cubicBezTo>
                  <a:cubicBezTo>
                    <a:pt x="53" y="0"/>
                    <a:pt x="76" y="18"/>
                    <a:pt x="76"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684834">
                <a:defRPr/>
              </a:pPr>
              <a:endParaRPr lang="zh-CN" altLang="en-US" kern="0">
                <a:solidFill>
                  <a:prstClr val="black"/>
                </a:solidFill>
                <a:ea typeface="宋体"/>
              </a:endParaRPr>
            </a:p>
          </p:txBody>
        </p:sp>
        <p:sp>
          <p:nvSpPr>
            <p:cNvPr id="77" name="Freeform 465"/>
            <p:cNvSpPr>
              <a:spLocks/>
            </p:cNvSpPr>
            <p:nvPr/>
          </p:nvSpPr>
          <p:spPr bwMode="auto">
            <a:xfrm>
              <a:off x="5948363" y="754063"/>
              <a:ext cx="307975" cy="658813"/>
            </a:xfrm>
            <a:custGeom>
              <a:avLst/>
              <a:gdLst>
                <a:gd name="T0" fmla="*/ 82 w 82"/>
                <a:gd name="T1" fmla="*/ 41 h 175"/>
                <a:gd name="T2" fmla="*/ 82 w 82"/>
                <a:gd name="T3" fmla="*/ 134 h 175"/>
                <a:gd name="T4" fmla="*/ 41 w 82"/>
                <a:gd name="T5" fmla="*/ 175 h 175"/>
                <a:gd name="T6" fmla="*/ 12 w 82"/>
                <a:gd name="T7" fmla="*/ 163 h 175"/>
                <a:gd name="T8" fmla="*/ 0 w 82"/>
                <a:gd name="T9" fmla="*/ 134 h 175"/>
                <a:gd name="T10" fmla="*/ 0 w 82"/>
                <a:gd name="T11" fmla="*/ 41 h 175"/>
                <a:gd name="T12" fmla="*/ 41 w 82"/>
                <a:gd name="T13" fmla="*/ 0 h 175"/>
                <a:gd name="T14" fmla="*/ 82 w 82"/>
                <a:gd name="T15" fmla="*/ 41 h 1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175">
                  <a:moveTo>
                    <a:pt x="82" y="41"/>
                  </a:moveTo>
                  <a:cubicBezTo>
                    <a:pt x="82" y="134"/>
                    <a:pt x="82" y="134"/>
                    <a:pt x="82" y="134"/>
                  </a:cubicBezTo>
                  <a:cubicBezTo>
                    <a:pt x="82" y="157"/>
                    <a:pt x="64" y="175"/>
                    <a:pt x="41" y="175"/>
                  </a:cubicBezTo>
                  <a:cubicBezTo>
                    <a:pt x="30" y="175"/>
                    <a:pt x="20" y="171"/>
                    <a:pt x="12" y="163"/>
                  </a:cubicBezTo>
                  <a:cubicBezTo>
                    <a:pt x="5" y="156"/>
                    <a:pt x="0" y="146"/>
                    <a:pt x="0" y="134"/>
                  </a:cubicBezTo>
                  <a:cubicBezTo>
                    <a:pt x="0" y="41"/>
                    <a:pt x="0" y="41"/>
                    <a:pt x="0" y="41"/>
                  </a:cubicBezTo>
                  <a:cubicBezTo>
                    <a:pt x="0" y="19"/>
                    <a:pt x="19" y="0"/>
                    <a:pt x="41" y="0"/>
                  </a:cubicBezTo>
                  <a:cubicBezTo>
                    <a:pt x="64" y="0"/>
                    <a:pt x="82" y="19"/>
                    <a:pt x="82"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684834">
                <a:defRPr/>
              </a:pPr>
              <a:endParaRPr lang="zh-CN" altLang="en-US" kern="0">
                <a:solidFill>
                  <a:prstClr val="black"/>
                </a:solidFill>
                <a:ea typeface="宋体"/>
              </a:endParaRPr>
            </a:p>
          </p:txBody>
        </p:sp>
        <p:sp>
          <p:nvSpPr>
            <p:cNvPr id="78" name="Freeform 466"/>
            <p:cNvSpPr>
              <a:spLocks/>
            </p:cNvSpPr>
            <p:nvPr/>
          </p:nvSpPr>
          <p:spPr bwMode="auto">
            <a:xfrm>
              <a:off x="5635626" y="2449513"/>
              <a:ext cx="285750" cy="744538"/>
            </a:xfrm>
            <a:custGeom>
              <a:avLst/>
              <a:gdLst>
                <a:gd name="T0" fmla="*/ 76 w 76"/>
                <a:gd name="T1" fmla="*/ 0 h 198"/>
                <a:gd name="T2" fmla="*/ 76 w 76"/>
                <a:gd name="T3" fmla="*/ 198 h 198"/>
                <a:gd name="T4" fmla="*/ 51 w 76"/>
                <a:gd name="T5" fmla="*/ 198 h 198"/>
                <a:gd name="T6" fmla="*/ 0 w 76"/>
                <a:gd name="T7" fmla="*/ 157 h 198"/>
                <a:gd name="T8" fmla="*/ 0 w 76"/>
                <a:gd name="T9" fmla="*/ 40 h 198"/>
                <a:gd name="T10" fmla="*/ 51 w 76"/>
                <a:gd name="T11" fmla="*/ 0 h 198"/>
                <a:gd name="T12" fmla="*/ 76 w 76"/>
                <a:gd name="T13" fmla="*/ 0 h 198"/>
              </a:gdLst>
              <a:ahLst/>
              <a:cxnLst>
                <a:cxn ang="0">
                  <a:pos x="T0" y="T1"/>
                </a:cxn>
                <a:cxn ang="0">
                  <a:pos x="T2" y="T3"/>
                </a:cxn>
                <a:cxn ang="0">
                  <a:pos x="T4" y="T5"/>
                </a:cxn>
                <a:cxn ang="0">
                  <a:pos x="T6" y="T7"/>
                </a:cxn>
                <a:cxn ang="0">
                  <a:pos x="T8" y="T9"/>
                </a:cxn>
                <a:cxn ang="0">
                  <a:pos x="T10" y="T11"/>
                </a:cxn>
                <a:cxn ang="0">
                  <a:pos x="T12" y="T13"/>
                </a:cxn>
              </a:cxnLst>
              <a:rect l="0" t="0" r="r" b="b"/>
              <a:pathLst>
                <a:path w="76" h="198">
                  <a:moveTo>
                    <a:pt x="76" y="0"/>
                  </a:moveTo>
                  <a:cubicBezTo>
                    <a:pt x="76" y="198"/>
                    <a:pt x="76" y="198"/>
                    <a:pt x="76" y="198"/>
                  </a:cubicBezTo>
                  <a:cubicBezTo>
                    <a:pt x="51" y="198"/>
                    <a:pt x="51" y="198"/>
                    <a:pt x="51" y="198"/>
                  </a:cubicBezTo>
                  <a:cubicBezTo>
                    <a:pt x="23" y="198"/>
                    <a:pt x="0" y="180"/>
                    <a:pt x="0" y="157"/>
                  </a:cubicBezTo>
                  <a:cubicBezTo>
                    <a:pt x="0" y="40"/>
                    <a:pt x="0" y="40"/>
                    <a:pt x="0" y="40"/>
                  </a:cubicBezTo>
                  <a:cubicBezTo>
                    <a:pt x="0" y="18"/>
                    <a:pt x="23" y="0"/>
                    <a:pt x="51" y="0"/>
                  </a:cubicBezTo>
                  <a:lnTo>
                    <a:pt x="7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684834">
                <a:defRPr/>
              </a:pPr>
              <a:endParaRPr lang="zh-CN" altLang="en-US" kern="0">
                <a:solidFill>
                  <a:prstClr val="black"/>
                </a:solidFill>
                <a:ea typeface="宋体"/>
              </a:endParaRPr>
            </a:p>
          </p:txBody>
        </p:sp>
        <p:sp>
          <p:nvSpPr>
            <p:cNvPr id="79" name="Freeform 467"/>
            <p:cNvSpPr>
              <a:spLocks/>
            </p:cNvSpPr>
            <p:nvPr/>
          </p:nvSpPr>
          <p:spPr bwMode="auto">
            <a:xfrm>
              <a:off x="3951288" y="1539876"/>
              <a:ext cx="571500" cy="587375"/>
            </a:xfrm>
            <a:custGeom>
              <a:avLst/>
              <a:gdLst>
                <a:gd name="T0" fmla="*/ 140 w 152"/>
                <a:gd name="T1" fmla="*/ 82 h 156"/>
                <a:gd name="T2" fmla="*/ 152 w 152"/>
                <a:gd name="T3" fmla="*/ 111 h 156"/>
                <a:gd name="T4" fmla="*/ 140 w 152"/>
                <a:gd name="T5" fmla="*/ 140 h 156"/>
                <a:gd name="T6" fmla="*/ 82 w 152"/>
                <a:gd name="T7" fmla="*/ 140 h 156"/>
                <a:gd name="T8" fmla="*/ 16 w 152"/>
                <a:gd name="T9" fmla="*/ 74 h 156"/>
                <a:gd name="T10" fmla="*/ 16 w 152"/>
                <a:gd name="T11" fmla="*/ 16 h 156"/>
                <a:gd name="T12" fmla="*/ 74 w 152"/>
                <a:gd name="T13" fmla="*/ 16 h 156"/>
                <a:gd name="T14" fmla="*/ 140 w 152"/>
                <a:gd name="T15" fmla="*/ 82 h 1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2" h="156">
                  <a:moveTo>
                    <a:pt x="140" y="82"/>
                  </a:moveTo>
                  <a:cubicBezTo>
                    <a:pt x="148" y="90"/>
                    <a:pt x="152" y="100"/>
                    <a:pt x="152" y="111"/>
                  </a:cubicBezTo>
                  <a:cubicBezTo>
                    <a:pt x="152" y="121"/>
                    <a:pt x="148" y="132"/>
                    <a:pt x="140" y="140"/>
                  </a:cubicBezTo>
                  <a:cubicBezTo>
                    <a:pt x="124" y="156"/>
                    <a:pt x="98" y="156"/>
                    <a:pt x="82" y="140"/>
                  </a:cubicBezTo>
                  <a:cubicBezTo>
                    <a:pt x="16" y="74"/>
                    <a:pt x="16" y="74"/>
                    <a:pt x="16" y="74"/>
                  </a:cubicBezTo>
                  <a:cubicBezTo>
                    <a:pt x="0" y="58"/>
                    <a:pt x="0" y="32"/>
                    <a:pt x="16" y="16"/>
                  </a:cubicBezTo>
                  <a:cubicBezTo>
                    <a:pt x="32" y="0"/>
                    <a:pt x="58" y="0"/>
                    <a:pt x="74" y="16"/>
                  </a:cubicBezTo>
                  <a:lnTo>
                    <a:pt x="140" y="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684834">
                <a:defRPr/>
              </a:pPr>
              <a:endParaRPr lang="zh-CN" altLang="en-US" kern="0">
                <a:solidFill>
                  <a:prstClr val="black"/>
                </a:solidFill>
                <a:ea typeface="宋体"/>
              </a:endParaRPr>
            </a:p>
          </p:txBody>
        </p:sp>
        <p:sp>
          <p:nvSpPr>
            <p:cNvPr id="80" name="Freeform 468"/>
            <p:cNvSpPr>
              <a:spLocks/>
            </p:cNvSpPr>
            <p:nvPr/>
          </p:nvSpPr>
          <p:spPr bwMode="auto">
            <a:xfrm>
              <a:off x="3294063" y="3122613"/>
              <a:ext cx="657225" cy="307975"/>
            </a:xfrm>
            <a:custGeom>
              <a:avLst/>
              <a:gdLst>
                <a:gd name="T0" fmla="*/ 134 w 175"/>
                <a:gd name="T1" fmla="*/ 0 h 82"/>
                <a:gd name="T2" fmla="*/ 175 w 175"/>
                <a:gd name="T3" fmla="*/ 41 h 82"/>
                <a:gd name="T4" fmla="*/ 134 w 175"/>
                <a:gd name="T5" fmla="*/ 82 h 82"/>
                <a:gd name="T6" fmla="*/ 41 w 175"/>
                <a:gd name="T7" fmla="*/ 82 h 82"/>
                <a:gd name="T8" fmla="*/ 0 w 175"/>
                <a:gd name="T9" fmla="*/ 41 h 82"/>
                <a:gd name="T10" fmla="*/ 12 w 175"/>
                <a:gd name="T11" fmla="*/ 12 h 82"/>
                <a:gd name="T12" fmla="*/ 41 w 175"/>
                <a:gd name="T13" fmla="*/ 0 h 82"/>
                <a:gd name="T14" fmla="*/ 134 w 175"/>
                <a:gd name="T15" fmla="*/ 0 h 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5" h="82">
                  <a:moveTo>
                    <a:pt x="134" y="0"/>
                  </a:moveTo>
                  <a:cubicBezTo>
                    <a:pt x="156" y="0"/>
                    <a:pt x="175" y="19"/>
                    <a:pt x="175" y="41"/>
                  </a:cubicBezTo>
                  <a:cubicBezTo>
                    <a:pt x="175" y="64"/>
                    <a:pt x="156" y="82"/>
                    <a:pt x="134" y="82"/>
                  </a:cubicBezTo>
                  <a:cubicBezTo>
                    <a:pt x="41" y="82"/>
                    <a:pt x="41" y="82"/>
                    <a:pt x="41" y="82"/>
                  </a:cubicBezTo>
                  <a:cubicBezTo>
                    <a:pt x="18" y="82"/>
                    <a:pt x="0" y="64"/>
                    <a:pt x="0" y="41"/>
                  </a:cubicBezTo>
                  <a:cubicBezTo>
                    <a:pt x="0" y="30"/>
                    <a:pt x="4" y="20"/>
                    <a:pt x="12" y="12"/>
                  </a:cubicBezTo>
                  <a:cubicBezTo>
                    <a:pt x="19" y="5"/>
                    <a:pt x="29" y="0"/>
                    <a:pt x="41" y="0"/>
                  </a:cubicBezTo>
                  <a:lnTo>
                    <a:pt x="13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684834">
                <a:defRPr/>
              </a:pPr>
              <a:endParaRPr lang="zh-CN" altLang="en-US" kern="0">
                <a:solidFill>
                  <a:prstClr val="black"/>
                </a:solidFill>
                <a:ea typeface="宋体"/>
              </a:endParaRPr>
            </a:p>
          </p:txBody>
        </p:sp>
      </p:grpSp>
      <p:sp>
        <p:nvSpPr>
          <p:cNvPr id="81" name="矩形 3"/>
          <p:cNvSpPr>
            <a:spLocks noChangeArrowheads="1"/>
          </p:cNvSpPr>
          <p:nvPr/>
        </p:nvSpPr>
        <p:spPr bwMode="auto">
          <a:xfrm>
            <a:off x="2105224" y="3146830"/>
            <a:ext cx="715678" cy="300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bevel/>
                <a:headEnd/>
                <a:tailEnd/>
              </a14:hiddenLine>
            </a:ext>
          </a:extLst>
        </p:spPr>
        <p:txBody>
          <a:bodyPr wrap="none" lIns="68582" tIns="34292" rIns="68582" bIns="34292">
            <a:spAutoFit/>
          </a:bodyPr>
          <a:lstStyle/>
          <a:p>
            <a:pPr fontAlgn="base">
              <a:spcBef>
                <a:spcPct val="0"/>
              </a:spcBef>
              <a:spcAft>
                <a:spcPct val="0"/>
              </a:spcAft>
            </a:pPr>
            <a:r>
              <a:rPr lang="zh-CN" altLang="en-US" sz="1500" dirty="0">
                <a:solidFill>
                  <a:srgbClr val="C00000"/>
                </a:solidFill>
                <a:latin typeface="微软雅黑" pitchFamily="34" charset="-122"/>
                <a:sym typeface="Arial" pitchFamily="34" charset="0"/>
              </a:rPr>
              <a:t>阶段五</a:t>
            </a:r>
          </a:p>
        </p:txBody>
      </p:sp>
      <p:sp>
        <p:nvSpPr>
          <p:cNvPr id="82" name="文本框 13"/>
          <p:cNvSpPr txBox="1"/>
          <p:nvPr/>
        </p:nvSpPr>
        <p:spPr>
          <a:xfrm>
            <a:off x="591388" y="3412193"/>
            <a:ext cx="2333962" cy="565062"/>
          </a:xfrm>
          <a:prstGeom prst="rect">
            <a:avLst/>
          </a:prstGeom>
          <a:noFill/>
        </p:spPr>
        <p:txBody>
          <a:bodyPr wrap="square" lIns="65824" tIns="32911" rIns="65824" bIns="32911" rtlCol="0">
            <a:spAutoFit/>
          </a:bodyPr>
          <a:lstStyle/>
          <a:p>
            <a:pPr algn="r" fontAlgn="base">
              <a:lnSpc>
                <a:spcPct val="120000"/>
              </a:lnSpc>
              <a:spcBef>
                <a:spcPct val="0"/>
              </a:spcBef>
              <a:spcAft>
                <a:spcPct val="0"/>
              </a:spcAft>
            </a:pPr>
            <a:r>
              <a:rPr lang="zh-CN" altLang="en-US" sz="900" dirty="0">
                <a:solidFill>
                  <a:prstClr val="black">
                    <a:lumMod val="65000"/>
                    <a:lumOff val="35000"/>
                  </a:prstClr>
                </a:solidFill>
                <a:latin typeface="微软雅黑" panose="020B0503020204020204" pitchFamily="34" charset="-122"/>
                <a:sym typeface="微软雅黑" pitchFamily="34" charset="-122"/>
              </a:rPr>
              <a:t>在此录入上述图表的综合描述说明，在此录入上述图表的综合描述说明，在此录入上述图表的综合描述说明。</a:t>
            </a:r>
          </a:p>
        </p:txBody>
      </p:sp>
      <p:grpSp>
        <p:nvGrpSpPr>
          <p:cNvPr id="83" name="Group 23"/>
          <p:cNvGrpSpPr/>
          <p:nvPr/>
        </p:nvGrpSpPr>
        <p:grpSpPr>
          <a:xfrm>
            <a:off x="3382809" y="3356380"/>
            <a:ext cx="256978" cy="224003"/>
            <a:chOff x="7540014" y="4306907"/>
            <a:chExt cx="389342" cy="339426"/>
          </a:xfrm>
          <a:solidFill>
            <a:sysClr val="window" lastClr="FFFFFF"/>
          </a:solidFill>
        </p:grpSpPr>
        <p:sp>
          <p:nvSpPr>
            <p:cNvPr id="84" name="Freeform 110"/>
            <p:cNvSpPr>
              <a:spLocks/>
            </p:cNvSpPr>
            <p:nvPr/>
          </p:nvSpPr>
          <p:spPr bwMode="auto">
            <a:xfrm>
              <a:off x="7799575" y="4409234"/>
              <a:ext cx="102328" cy="102328"/>
            </a:xfrm>
            <a:custGeom>
              <a:avLst/>
              <a:gdLst>
                <a:gd name="T0" fmla="*/ 0 w 41"/>
                <a:gd name="T1" fmla="*/ 39 h 41"/>
                <a:gd name="T2" fmla="*/ 3 w 41"/>
                <a:gd name="T3" fmla="*/ 41 h 41"/>
                <a:gd name="T4" fmla="*/ 41 w 41"/>
                <a:gd name="T5" fmla="*/ 3 h 41"/>
                <a:gd name="T6" fmla="*/ 39 w 41"/>
                <a:gd name="T7" fmla="*/ 0 h 41"/>
                <a:gd name="T8" fmla="*/ 0 w 41"/>
                <a:gd name="T9" fmla="*/ 39 h 41"/>
              </a:gdLst>
              <a:ahLst/>
              <a:cxnLst>
                <a:cxn ang="0">
                  <a:pos x="T0" y="T1"/>
                </a:cxn>
                <a:cxn ang="0">
                  <a:pos x="T2" y="T3"/>
                </a:cxn>
                <a:cxn ang="0">
                  <a:pos x="T4" y="T5"/>
                </a:cxn>
                <a:cxn ang="0">
                  <a:pos x="T6" y="T7"/>
                </a:cxn>
                <a:cxn ang="0">
                  <a:pos x="T8" y="T9"/>
                </a:cxn>
              </a:cxnLst>
              <a:rect l="0" t="0" r="r" b="b"/>
              <a:pathLst>
                <a:path w="41" h="41">
                  <a:moveTo>
                    <a:pt x="0" y="39"/>
                  </a:moveTo>
                  <a:lnTo>
                    <a:pt x="3" y="41"/>
                  </a:lnTo>
                  <a:lnTo>
                    <a:pt x="41" y="3"/>
                  </a:lnTo>
                  <a:lnTo>
                    <a:pt x="39" y="0"/>
                  </a:lnTo>
                  <a:lnTo>
                    <a:pt x="0" y="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fontAlgn="base">
                <a:spcBef>
                  <a:spcPct val="0"/>
                </a:spcBef>
                <a:spcAft>
                  <a:spcPct val="0"/>
                </a:spcAft>
                <a:defRPr/>
              </a:pPr>
              <a:endParaRPr lang="en-US" kern="0">
                <a:solidFill>
                  <a:prstClr val="black"/>
                </a:solidFill>
                <a:ea typeface="宋体" charset="-122"/>
              </a:endParaRPr>
            </a:p>
          </p:txBody>
        </p:sp>
        <p:sp>
          <p:nvSpPr>
            <p:cNvPr id="85" name="Freeform 111"/>
            <p:cNvSpPr>
              <a:spLocks/>
            </p:cNvSpPr>
            <p:nvPr/>
          </p:nvSpPr>
          <p:spPr bwMode="auto">
            <a:xfrm>
              <a:off x="7777112" y="4381780"/>
              <a:ext cx="109814" cy="114806"/>
            </a:xfrm>
            <a:custGeom>
              <a:avLst/>
              <a:gdLst>
                <a:gd name="T0" fmla="*/ 37 w 44"/>
                <a:gd name="T1" fmla="*/ 0 h 46"/>
                <a:gd name="T2" fmla="*/ 0 w 44"/>
                <a:gd name="T3" fmla="*/ 39 h 46"/>
                <a:gd name="T4" fmla="*/ 6 w 44"/>
                <a:gd name="T5" fmla="*/ 46 h 46"/>
                <a:gd name="T6" fmla="*/ 44 w 44"/>
                <a:gd name="T7" fmla="*/ 8 h 46"/>
                <a:gd name="T8" fmla="*/ 37 w 44"/>
                <a:gd name="T9" fmla="*/ 0 h 46"/>
              </a:gdLst>
              <a:ahLst/>
              <a:cxnLst>
                <a:cxn ang="0">
                  <a:pos x="T0" y="T1"/>
                </a:cxn>
                <a:cxn ang="0">
                  <a:pos x="T2" y="T3"/>
                </a:cxn>
                <a:cxn ang="0">
                  <a:pos x="T4" y="T5"/>
                </a:cxn>
                <a:cxn ang="0">
                  <a:pos x="T6" y="T7"/>
                </a:cxn>
                <a:cxn ang="0">
                  <a:pos x="T8" y="T9"/>
                </a:cxn>
              </a:cxnLst>
              <a:rect l="0" t="0" r="r" b="b"/>
              <a:pathLst>
                <a:path w="44" h="46">
                  <a:moveTo>
                    <a:pt x="37" y="0"/>
                  </a:moveTo>
                  <a:lnTo>
                    <a:pt x="0" y="39"/>
                  </a:lnTo>
                  <a:lnTo>
                    <a:pt x="6" y="46"/>
                  </a:lnTo>
                  <a:lnTo>
                    <a:pt x="44" y="8"/>
                  </a:lnTo>
                  <a:lnTo>
                    <a:pt x="3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fontAlgn="base">
                <a:spcBef>
                  <a:spcPct val="0"/>
                </a:spcBef>
                <a:spcAft>
                  <a:spcPct val="0"/>
                </a:spcAft>
                <a:defRPr/>
              </a:pPr>
              <a:endParaRPr lang="en-US" kern="0">
                <a:solidFill>
                  <a:prstClr val="black"/>
                </a:solidFill>
                <a:ea typeface="宋体" charset="-122"/>
              </a:endParaRPr>
            </a:p>
          </p:txBody>
        </p:sp>
        <p:sp>
          <p:nvSpPr>
            <p:cNvPr id="86" name="Freeform 112"/>
            <p:cNvSpPr>
              <a:spLocks/>
            </p:cNvSpPr>
            <p:nvPr/>
          </p:nvSpPr>
          <p:spPr bwMode="auto">
            <a:xfrm>
              <a:off x="7757146" y="4366805"/>
              <a:ext cx="104823" cy="104823"/>
            </a:xfrm>
            <a:custGeom>
              <a:avLst/>
              <a:gdLst>
                <a:gd name="T0" fmla="*/ 0 w 42"/>
                <a:gd name="T1" fmla="*/ 38 h 42"/>
                <a:gd name="T2" fmla="*/ 4 w 42"/>
                <a:gd name="T3" fmla="*/ 42 h 42"/>
                <a:gd name="T4" fmla="*/ 42 w 42"/>
                <a:gd name="T5" fmla="*/ 4 h 42"/>
                <a:gd name="T6" fmla="*/ 38 w 42"/>
                <a:gd name="T7" fmla="*/ 0 h 42"/>
                <a:gd name="T8" fmla="*/ 0 w 42"/>
                <a:gd name="T9" fmla="*/ 38 h 42"/>
              </a:gdLst>
              <a:ahLst/>
              <a:cxnLst>
                <a:cxn ang="0">
                  <a:pos x="T0" y="T1"/>
                </a:cxn>
                <a:cxn ang="0">
                  <a:pos x="T2" y="T3"/>
                </a:cxn>
                <a:cxn ang="0">
                  <a:pos x="T4" y="T5"/>
                </a:cxn>
                <a:cxn ang="0">
                  <a:pos x="T6" y="T7"/>
                </a:cxn>
                <a:cxn ang="0">
                  <a:pos x="T8" y="T9"/>
                </a:cxn>
              </a:cxnLst>
              <a:rect l="0" t="0" r="r" b="b"/>
              <a:pathLst>
                <a:path w="42" h="42">
                  <a:moveTo>
                    <a:pt x="0" y="38"/>
                  </a:moveTo>
                  <a:lnTo>
                    <a:pt x="4" y="42"/>
                  </a:lnTo>
                  <a:lnTo>
                    <a:pt x="42" y="4"/>
                  </a:lnTo>
                  <a:lnTo>
                    <a:pt x="38" y="0"/>
                  </a:lnTo>
                  <a:lnTo>
                    <a:pt x="0" y="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fontAlgn="base">
                <a:spcBef>
                  <a:spcPct val="0"/>
                </a:spcBef>
                <a:spcAft>
                  <a:spcPct val="0"/>
                </a:spcAft>
                <a:defRPr/>
              </a:pPr>
              <a:endParaRPr lang="en-US" kern="0">
                <a:solidFill>
                  <a:prstClr val="black"/>
                </a:solidFill>
                <a:ea typeface="宋体" charset="-122"/>
              </a:endParaRPr>
            </a:p>
          </p:txBody>
        </p:sp>
        <p:sp>
          <p:nvSpPr>
            <p:cNvPr id="87" name="Freeform 113"/>
            <p:cNvSpPr>
              <a:spLocks/>
            </p:cNvSpPr>
            <p:nvPr/>
          </p:nvSpPr>
          <p:spPr bwMode="auto">
            <a:xfrm>
              <a:off x="7729693" y="4469133"/>
              <a:ext cx="69882" cy="69882"/>
            </a:xfrm>
            <a:custGeom>
              <a:avLst/>
              <a:gdLst>
                <a:gd name="T0" fmla="*/ 28 w 28"/>
                <a:gd name="T1" fmla="*/ 20 h 28"/>
                <a:gd name="T2" fmla="*/ 8 w 28"/>
                <a:gd name="T3" fmla="*/ 0 h 28"/>
                <a:gd name="T4" fmla="*/ 0 w 28"/>
                <a:gd name="T5" fmla="*/ 20 h 28"/>
                <a:gd name="T6" fmla="*/ 9 w 28"/>
                <a:gd name="T7" fmla="*/ 28 h 28"/>
                <a:gd name="T8" fmla="*/ 28 w 28"/>
                <a:gd name="T9" fmla="*/ 20 h 28"/>
              </a:gdLst>
              <a:ahLst/>
              <a:cxnLst>
                <a:cxn ang="0">
                  <a:pos x="T0" y="T1"/>
                </a:cxn>
                <a:cxn ang="0">
                  <a:pos x="T2" y="T3"/>
                </a:cxn>
                <a:cxn ang="0">
                  <a:pos x="T4" y="T5"/>
                </a:cxn>
                <a:cxn ang="0">
                  <a:pos x="T6" y="T7"/>
                </a:cxn>
                <a:cxn ang="0">
                  <a:pos x="T8" y="T9"/>
                </a:cxn>
              </a:cxnLst>
              <a:rect l="0" t="0" r="r" b="b"/>
              <a:pathLst>
                <a:path w="28" h="28">
                  <a:moveTo>
                    <a:pt x="28" y="20"/>
                  </a:moveTo>
                  <a:lnTo>
                    <a:pt x="8" y="0"/>
                  </a:lnTo>
                  <a:lnTo>
                    <a:pt x="0" y="20"/>
                  </a:lnTo>
                  <a:lnTo>
                    <a:pt x="9" y="28"/>
                  </a:lnTo>
                  <a:lnTo>
                    <a:pt x="28"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fontAlgn="base">
                <a:spcBef>
                  <a:spcPct val="0"/>
                </a:spcBef>
                <a:spcAft>
                  <a:spcPct val="0"/>
                </a:spcAft>
                <a:defRPr/>
              </a:pPr>
              <a:endParaRPr lang="en-US" kern="0">
                <a:solidFill>
                  <a:prstClr val="black"/>
                </a:solidFill>
                <a:ea typeface="宋体" charset="-122"/>
              </a:endParaRPr>
            </a:p>
          </p:txBody>
        </p:sp>
        <p:sp>
          <p:nvSpPr>
            <p:cNvPr id="88" name="Freeform 114"/>
            <p:cNvSpPr>
              <a:spLocks/>
            </p:cNvSpPr>
            <p:nvPr/>
          </p:nvSpPr>
          <p:spPr bwMode="auto">
            <a:xfrm>
              <a:off x="7712222" y="4526535"/>
              <a:ext cx="34941" cy="32446"/>
            </a:xfrm>
            <a:custGeom>
              <a:avLst/>
              <a:gdLst>
                <a:gd name="T0" fmla="*/ 0 w 14"/>
                <a:gd name="T1" fmla="*/ 13 h 13"/>
                <a:gd name="T2" fmla="*/ 14 w 14"/>
                <a:gd name="T3" fmla="*/ 6 h 13"/>
                <a:gd name="T4" fmla="*/ 6 w 14"/>
                <a:gd name="T5" fmla="*/ 0 h 13"/>
                <a:gd name="T6" fmla="*/ 0 w 14"/>
                <a:gd name="T7" fmla="*/ 13 h 13"/>
              </a:gdLst>
              <a:ahLst/>
              <a:cxnLst>
                <a:cxn ang="0">
                  <a:pos x="T0" y="T1"/>
                </a:cxn>
                <a:cxn ang="0">
                  <a:pos x="T2" y="T3"/>
                </a:cxn>
                <a:cxn ang="0">
                  <a:pos x="T4" y="T5"/>
                </a:cxn>
                <a:cxn ang="0">
                  <a:pos x="T6" y="T7"/>
                </a:cxn>
              </a:cxnLst>
              <a:rect l="0" t="0" r="r" b="b"/>
              <a:pathLst>
                <a:path w="14" h="13">
                  <a:moveTo>
                    <a:pt x="0" y="13"/>
                  </a:moveTo>
                  <a:lnTo>
                    <a:pt x="14" y="6"/>
                  </a:lnTo>
                  <a:lnTo>
                    <a:pt x="6" y="0"/>
                  </a:lnTo>
                  <a:lnTo>
                    <a:pt x="0"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fontAlgn="base">
                <a:spcBef>
                  <a:spcPct val="0"/>
                </a:spcBef>
                <a:spcAft>
                  <a:spcPct val="0"/>
                </a:spcAft>
                <a:defRPr/>
              </a:pPr>
              <a:endParaRPr lang="en-US" kern="0">
                <a:solidFill>
                  <a:prstClr val="black"/>
                </a:solidFill>
                <a:ea typeface="宋体" charset="-122"/>
              </a:endParaRPr>
            </a:p>
          </p:txBody>
        </p:sp>
        <p:sp>
          <p:nvSpPr>
            <p:cNvPr id="89" name="Freeform 115"/>
            <p:cNvSpPr>
              <a:spLocks/>
            </p:cNvSpPr>
            <p:nvPr/>
          </p:nvSpPr>
          <p:spPr bwMode="auto">
            <a:xfrm>
              <a:off x="7859474" y="4341848"/>
              <a:ext cx="69882" cy="69882"/>
            </a:xfrm>
            <a:custGeom>
              <a:avLst/>
              <a:gdLst>
                <a:gd name="T0" fmla="*/ 7 w 28"/>
                <a:gd name="T1" fmla="*/ 0 h 28"/>
                <a:gd name="T2" fmla="*/ 0 w 28"/>
                <a:gd name="T3" fmla="*/ 8 h 28"/>
                <a:gd name="T4" fmla="*/ 20 w 28"/>
                <a:gd name="T5" fmla="*/ 28 h 28"/>
                <a:gd name="T6" fmla="*/ 28 w 28"/>
                <a:gd name="T7" fmla="*/ 20 h 28"/>
                <a:gd name="T8" fmla="*/ 7 w 28"/>
                <a:gd name="T9" fmla="*/ 0 h 28"/>
              </a:gdLst>
              <a:ahLst/>
              <a:cxnLst>
                <a:cxn ang="0">
                  <a:pos x="T0" y="T1"/>
                </a:cxn>
                <a:cxn ang="0">
                  <a:pos x="T2" y="T3"/>
                </a:cxn>
                <a:cxn ang="0">
                  <a:pos x="T4" y="T5"/>
                </a:cxn>
                <a:cxn ang="0">
                  <a:pos x="T6" y="T7"/>
                </a:cxn>
                <a:cxn ang="0">
                  <a:pos x="T8" y="T9"/>
                </a:cxn>
              </a:cxnLst>
              <a:rect l="0" t="0" r="r" b="b"/>
              <a:pathLst>
                <a:path w="28" h="28">
                  <a:moveTo>
                    <a:pt x="7" y="0"/>
                  </a:moveTo>
                  <a:lnTo>
                    <a:pt x="0" y="8"/>
                  </a:lnTo>
                  <a:lnTo>
                    <a:pt x="20" y="28"/>
                  </a:lnTo>
                  <a:lnTo>
                    <a:pt x="28" y="20"/>
                  </a:lnTo>
                  <a:lnTo>
                    <a:pt x="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fontAlgn="base">
                <a:spcBef>
                  <a:spcPct val="0"/>
                </a:spcBef>
                <a:spcAft>
                  <a:spcPct val="0"/>
                </a:spcAft>
                <a:defRPr/>
              </a:pPr>
              <a:endParaRPr lang="en-US" kern="0">
                <a:solidFill>
                  <a:prstClr val="black"/>
                </a:solidFill>
                <a:ea typeface="宋体" charset="-122"/>
              </a:endParaRPr>
            </a:p>
          </p:txBody>
        </p:sp>
        <p:sp>
          <p:nvSpPr>
            <p:cNvPr id="90" name="Freeform 116"/>
            <p:cNvSpPr>
              <a:spLocks/>
            </p:cNvSpPr>
            <p:nvPr/>
          </p:nvSpPr>
          <p:spPr bwMode="auto">
            <a:xfrm>
              <a:off x="7540014" y="4306907"/>
              <a:ext cx="279527" cy="339426"/>
            </a:xfrm>
            <a:custGeom>
              <a:avLst/>
              <a:gdLst>
                <a:gd name="T0" fmla="*/ 104 w 112"/>
                <a:gd name="T1" fmla="*/ 101 h 136"/>
                <a:gd name="T2" fmla="*/ 83 w 112"/>
                <a:gd name="T3" fmla="*/ 101 h 136"/>
                <a:gd name="T4" fmla="*/ 83 w 112"/>
                <a:gd name="T5" fmla="*/ 129 h 136"/>
                <a:gd name="T6" fmla="*/ 7 w 112"/>
                <a:gd name="T7" fmla="*/ 129 h 136"/>
                <a:gd name="T8" fmla="*/ 7 w 112"/>
                <a:gd name="T9" fmla="*/ 32 h 136"/>
                <a:gd name="T10" fmla="*/ 104 w 112"/>
                <a:gd name="T11" fmla="*/ 32 h 136"/>
                <a:gd name="T12" fmla="*/ 104 w 112"/>
                <a:gd name="T13" fmla="*/ 40 h 136"/>
                <a:gd name="T14" fmla="*/ 112 w 112"/>
                <a:gd name="T15" fmla="*/ 32 h 136"/>
                <a:gd name="T16" fmla="*/ 112 w 112"/>
                <a:gd name="T17" fmla="*/ 6 h 136"/>
                <a:gd name="T18" fmla="*/ 97 w 112"/>
                <a:gd name="T19" fmla="*/ 6 h 136"/>
                <a:gd name="T20" fmla="*/ 97 w 112"/>
                <a:gd name="T21" fmla="*/ 20 h 136"/>
                <a:gd name="T22" fmla="*/ 95 w 112"/>
                <a:gd name="T23" fmla="*/ 20 h 136"/>
                <a:gd name="T24" fmla="*/ 95 w 112"/>
                <a:gd name="T25" fmla="*/ 0 h 136"/>
                <a:gd name="T26" fmla="*/ 89 w 112"/>
                <a:gd name="T27" fmla="*/ 0 h 136"/>
                <a:gd name="T28" fmla="*/ 89 w 112"/>
                <a:gd name="T29" fmla="*/ 20 h 136"/>
                <a:gd name="T30" fmla="*/ 87 w 112"/>
                <a:gd name="T31" fmla="*/ 20 h 136"/>
                <a:gd name="T32" fmla="*/ 87 w 112"/>
                <a:gd name="T33" fmla="*/ 6 h 136"/>
                <a:gd name="T34" fmla="*/ 79 w 112"/>
                <a:gd name="T35" fmla="*/ 6 h 136"/>
                <a:gd name="T36" fmla="*/ 79 w 112"/>
                <a:gd name="T37" fmla="*/ 20 h 136"/>
                <a:gd name="T38" fmla="*/ 76 w 112"/>
                <a:gd name="T39" fmla="*/ 20 h 136"/>
                <a:gd name="T40" fmla="*/ 76 w 112"/>
                <a:gd name="T41" fmla="*/ 0 h 136"/>
                <a:gd name="T42" fmla="*/ 72 w 112"/>
                <a:gd name="T43" fmla="*/ 0 h 136"/>
                <a:gd name="T44" fmla="*/ 72 w 112"/>
                <a:gd name="T45" fmla="*/ 20 h 136"/>
                <a:gd name="T46" fmla="*/ 68 w 112"/>
                <a:gd name="T47" fmla="*/ 20 h 136"/>
                <a:gd name="T48" fmla="*/ 68 w 112"/>
                <a:gd name="T49" fmla="*/ 6 h 136"/>
                <a:gd name="T50" fmla="*/ 60 w 112"/>
                <a:gd name="T51" fmla="*/ 6 h 136"/>
                <a:gd name="T52" fmla="*/ 60 w 112"/>
                <a:gd name="T53" fmla="*/ 20 h 136"/>
                <a:gd name="T54" fmla="*/ 57 w 112"/>
                <a:gd name="T55" fmla="*/ 20 h 136"/>
                <a:gd name="T56" fmla="*/ 57 w 112"/>
                <a:gd name="T57" fmla="*/ 0 h 136"/>
                <a:gd name="T58" fmla="*/ 53 w 112"/>
                <a:gd name="T59" fmla="*/ 0 h 136"/>
                <a:gd name="T60" fmla="*/ 53 w 112"/>
                <a:gd name="T61" fmla="*/ 20 h 136"/>
                <a:gd name="T62" fmla="*/ 51 w 112"/>
                <a:gd name="T63" fmla="*/ 20 h 136"/>
                <a:gd name="T64" fmla="*/ 51 w 112"/>
                <a:gd name="T65" fmla="*/ 6 h 136"/>
                <a:gd name="T66" fmla="*/ 43 w 112"/>
                <a:gd name="T67" fmla="*/ 6 h 136"/>
                <a:gd name="T68" fmla="*/ 43 w 112"/>
                <a:gd name="T69" fmla="*/ 20 h 136"/>
                <a:gd name="T70" fmla="*/ 40 w 112"/>
                <a:gd name="T71" fmla="*/ 20 h 136"/>
                <a:gd name="T72" fmla="*/ 40 w 112"/>
                <a:gd name="T73" fmla="*/ 0 h 136"/>
                <a:gd name="T74" fmla="*/ 35 w 112"/>
                <a:gd name="T75" fmla="*/ 0 h 136"/>
                <a:gd name="T76" fmla="*/ 35 w 112"/>
                <a:gd name="T77" fmla="*/ 20 h 136"/>
                <a:gd name="T78" fmla="*/ 32 w 112"/>
                <a:gd name="T79" fmla="*/ 20 h 136"/>
                <a:gd name="T80" fmla="*/ 32 w 112"/>
                <a:gd name="T81" fmla="*/ 6 h 136"/>
                <a:gd name="T82" fmla="*/ 25 w 112"/>
                <a:gd name="T83" fmla="*/ 6 h 136"/>
                <a:gd name="T84" fmla="*/ 25 w 112"/>
                <a:gd name="T85" fmla="*/ 20 h 136"/>
                <a:gd name="T86" fmla="*/ 23 w 112"/>
                <a:gd name="T87" fmla="*/ 20 h 136"/>
                <a:gd name="T88" fmla="*/ 23 w 112"/>
                <a:gd name="T89" fmla="*/ 0 h 136"/>
                <a:gd name="T90" fmla="*/ 17 w 112"/>
                <a:gd name="T91" fmla="*/ 0 h 136"/>
                <a:gd name="T92" fmla="*/ 17 w 112"/>
                <a:gd name="T93" fmla="*/ 20 h 136"/>
                <a:gd name="T94" fmla="*/ 15 w 112"/>
                <a:gd name="T95" fmla="*/ 20 h 136"/>
                <a:gd name="T96" fmla="*/ 15 w 112"/>
                <a:gd name="T97" fmla="*/ 6 h 136"/>
                <a:gd name="T98" fmla="*/ 0 w 112"/>
                <a:gd name="T99" fmla="*/ 6 h 136"/>
                <a:gd name="T100" fmla="*/ 0 w 112"/>
                <a:gd name="T101" fmla="*/ 24 h 136"/>
                <a:gd name="T102" fmla="*/ 0 w 112"/>
                <a:gd name="T103" fmla="*/ 28 h 136"/>
                <a:gd name="T104" fmla="*/ 0 w 112"/>
                <a:gd name="T105" fmla="*/ 136 h 136"/>
                <a:gd name="T106" fmla="*/ 89 w 112"/>
                <a:gd name="T107" fmla="*/ 136 h 136"/>
                <a:gd name="T108" fmla="*/ 112 w 112"/>
                <a:gd name="T109" fmla="*/ 110 h 136"/>
                <a:gd name="T110" fmla="*/ 112 w 112"/>
                <a:gd name="T111" fmla="*/ 84 h 136"/>
                <a:gd name="T112" fmla="*/ 104 w 112"/>
                <a:gd name="T113" fmla="*/ 92 h 136"/>
                <a:gd name="T114" fmla="*/ 104 w 112"/>
                <a:gd name="T115" fmla="*/ 10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12" h="136">
                  <a:moveTo>
                    <a:pt x="104" y="101"/>
                  </a:moveTo>
                  <a:lnTo>
                    <a:pt x="83" y="101"/>
                  </a:lnTo>
                  <a:lnTo>
                    <a:pt x="83" y="129"/>
                  </a:lnTo>
                  <a:lnTo>
                    <a:pt x="7" y="129"/>
                  </a:lnTo>
                  <a:lnTo>
                    <a:pt x="7" y="32"/>
                  </a:lnTo>
                  <a:lnTo>
                    <a:pt x="104" y="32"/>
                  </a:lnTo>
                  <a:lnTo>
                    <a:pt x="104" y="40"/>
                  </a:lnTo>
                  <a:lnTo>
                    <a:pt x="112" y="32"/>
                  </a:lnTo>
                  <a:lnTo>
                    <a:pt x="112" y="6"/>
                  </a:lnTo>
                  <a:lnTo>
                    <a:pt x="97" y="6"/>
                  </a:lnTo>
                  <a:lnTo>
                    <a:pt x="97" y="20"/>
                  </a:lnTo>
                  <a:lnTo>
                    <a:pt x="95" y="20"/>
                  </a:lnTo>
                  <a:lnTo>
                    <a:pt x="95" y="0"/>
                  </a:lnTo>
                  <a:lnTo>
                    <a:pt x="89" y="0"/>
                  </a:lnTo>
                  <a:lnTo>
                    <a:pt x="89" y="20"/>
                  </a:lnTo>
                  <a:lnTo>
                    <a:pt x="87" y="20"/>
                  </a:lnTo>
                  <a:lnTo>
                    <a:pt x="87" y="6"/>
                  </a:lnTo>
                  <a:lnTo>
                    <a:pt x="79" y="6"/>
                  </a:lnTo>
                  <a:lnTo>
                    <a:pt x="79" y="20"/>
                  </a:lnTo>
                  <a:lnTo>
                    <a:pt x="76" y="20"/>
                  </a:lnTo>
                  <a:lnTo>
                    <a:pt x="76" y="0"/>
                  </a:lnTo>
                  <a:lnTo>
                    <a:pt x="72" y="0"/>
                  </a:lnTo>
                  <a:lnTo>
                    <a:pt x="72" y="20"/>
                  </a:lnTo>
                  <a:lnTo>
                    <a:pt x="68" y="20"/>
                  </a:lnTo>
                  <a:lnTo>
                    <a:pt x="68" y="6"/>
                  </a:lnTo>
                  <a:lnTo>
                    <a:pt x="60" y="6"/>
                  </a:lnTo>
                  <a:lnTo>
                    <a:pt x="60" y="20"/>
                  </a:lnTo>
                  <a:lnTo>
                    <a:pt x="57" y="20"/>
                  </a:lnTo>
                  <a:lnTo>
                    <a:pt x="57" y="0"/>
                  </a:lnTo>
                  <a:lnTo>
                    <a:pt x="53" y="0"/>
                  </a:lnTo>
                  <a:lnTo>
                    <a:pt x="53" y="20"/>
                  </a:lnTo>
                  <a:lnTo>
                    <a:pt x="51" y="20"/>
                  </a:lnTo>
                  <a:lnTo>
                    <a:pt x="51" y="6"/>
                  </a:lnTo>
                  <a:lnTo>
                    <a:pt x="43" y="6"/>
                  </a:lnTo>
                  <a:lnTo>
                    <a:pt x="43" y="20"/>
                  </a:lnTo>
                  <a:lnTo>
                    <a:pt x="40" y="20"/>
                  </a:lnTo>
                  <a:lnTo>
                    <a:pt x="40" y="0"/>
                  </a:lnTo>
                  <a:lnTo>
                    <a:pt x="35" y="0"/>
                  </a:lnTo>
                  <a:lnTo>
                    <a:pt x="35" y="20"/>
                  </a:lnTo>
                  <a:lnTo>
                    <a:pt x="32" y="20"/>
                  </a:lnTo>
                  <a:lnTo>
                    <a:pt x="32" y="6"/>
                  </a:lnTo>
                  <a:lnTo>
                    <a:pt x="25" y="6"/>
                  </a:lnTo>
                  <a:lnTo>
                    <a:pt x="25" y="20"/>
                  </a:lnTo>
                  <a:lnTo>
                    <a:pt x="23" y="20"/>
                  </a:lnTo>
                  <a:lnTo>
                    <a:pt x="23" y="0"/>
                  </a:lnTo>
                  <a:lnTo>
                    <a:pt x="17" y="0"/>
                  </a:lnTo>
                  <a:lnTo>
                    <a:pt x="17" y="20"/>
                  </a:lnTo>
                  <a:lnTo>
                    <a:pt x="15" y="20"/>
                  </a:lnTo>
                  <a:lnTo>
                    <a:pt x="15" y="6"/>
                  </a:lnTo>
                  <a:lnTo>
                    <a:pt x="0" y="6"/>
                  </a:lnTo>
                  <a:lnTo>
                    <a:pt x="0" y="24"/>
                  </a:lnTo>
                  <a:lnTo>
                    <a:pt x="0" y="28"/>
                  </a:lnTo>
                  <a:lnTo>
                    <a:pt x="0" y="136"/>
                  </a:lnTo>
                  <a:lnTo>
                    <a:pt x="89" y="136"/>
                  </a:lnTo>
                  <a:lnTo>
                    <a:pt x="112" y="110"/>
                  </a:lnTo>
                  <a:lnTo>
                    <a:pt x="112" y="84"/>
                  </a:lnTo>
                  <a:lnTo>
                    <a:pt x="104" y="92"/>
                  </a:lnTo>
                  <a:lnTo>
                    <a:pt x="104" y="1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fontAlgn="base">
                <a:spcBef>
                  <a:spcPct val="0"/>
                </a:spcBef>
                <a:spcAft>
                  <a:spcPct val="0"/>
                </a:spcAft>
                <a:defRPr/>
              </a:pPr>
              <a:endParaRPr lang="en-US" kern="0">
                <a:solidFill>
                  <a:prstClr val="black"/>
                </a:solidFill>
                <a:ea typeface="宋体" charset="-122"/>
              </a:endParaRPr>
            </a:p>
          </p:txBody>
        </p:sp>
        <p:sp>
          <p:nvSpPr>
            <p:cNvPr id="91" name="Rectangle 117"/>
            <p:cNvSpPr>
              <a:spLocks noChangeArrowheads="1"/>
            </p:cNvSpPr>
            <p:nvPr/>
          </p:nvSpPr>
          <p:spPr bwMode="auto">
            <a:xfrm>
              <a:off x="7589930" y="4421713"/>
              <a:ext cx="109814" cy="1747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fontAlgn="base">
                <a:spcBef>
                  <a:spcPct val="0"/>
                </a:spcBef>
                <a:spcAft>
                  <a:spcPct val="0"/>
                </a:spcAft>
                <a:defRPr/>
              </a:pPr>
              <a:endParaRPr lang="en-US" kern="0">
                <a:solidFill>
                  <a:prstClr val="black"/>
                </a:solidFill>
                <a:ea typeface="宋体" charset="-122"/>
              </a:endParaRPr>
            </a:p>
          </p:txBody>
        </p:sp>
        <p:sp>
          <p:nvSpPr>
            <p:cNvPr id="92" name="Rectangle 118"/>
            <p:cNvSpPr>
              <a:spLocks noChangeArrowheads="1"/>
            </p:cNvSpPr>
            <p:nvPr/>
          </p:nvSpPr>
          <p:spPr bwMode="auto">
            <a:xfrm>
              <a:off x="7589930" y="4461645"/>
              <a:ext cx="109814" cy="1747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fontAlgn="base">
                <a:spcBef>
                  <a:spcPct val="0"/>
                </a:spcBef>
                <a:spcAft>
                  <a:spcPct val="0"/>
                </a:spcAft>
                <a:defRPr/>
              </a:pPr>
              <a:endParaRPr lang="en-US" kern="0">
                <a:solidFill>
                  <a:prstClr val="black"/>
                </a:solidFill>
                <a:ea typeface="宋体" charset="-122"/>
              </a:endParaRPr>
            </a:p>
          </p:txBody>
        </p:sp>
        <p:sp>
          <p:nvSpPr>
            <p:cNvPr id="93" name="Rectangle 119"/>
            <p:cNvSpPr>
              <a:spLocks noChangeArrowheads="1"/>
            </p:cNvSpPr>
            <p:nvPr/>
          </p:nvSpPr>
          <p:spPr bwMode="auto">
            <a:xfrm>
              <a:off x="7589930" y="4506569"/>
              <a:ext cx="109814" cy="149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fontAlgn="base">
                <a:spcBef>
                  <a:spcPct val="0"/>
                </a:spcBef>
                <a:spcAft>
                  <a:spcPct val="0"/>
                </a:spcAft>
                <a:defRPr/>
              </a:pPr>
              <a:endParaRPr lang="en-US" kern="0">
                <a:solidFill>
                  <a:prstClr val="black"/>
                </a:solidFill>
                <a:ea typeface="宋体" charset="-122"/>
              </a:endParaRPr>
            </a:p>
          </p:txBody>
        </p:sp>
        <p:sp>
          <p:nvSpPr>
            <p:cNvPr id="94" name="Rectangle 120"/>
            <p:cNvSpPr>
              <a:spLocks noChangeArrowheads="1"/>
            </p:cNvSpPr>
            <p:nvPr/>
          </p:nvSpPr>
          <p:spPr bwMode="auto">
            <a:xfrm>
              <a:off x="7589930" y="4548998"/>
              <a:ext cx="109814" cy="1747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fontAlgn="base">
                <a:spcBef>
                  <a:spcPct val="0"/>
                </a:spcBef>
                <a:spcAft>
                  <a:spcPct val="0"/>
                </a:spcAft>
                <a:defRPr/>
              </a:pPr>
              <a:endParaRPr lang="en-US" kern="0">
                <a:solidFill>
                  <a:prstClr val="black"/>
                </a:solidFill>
                <a:ea typeface="宋体" charset="-122"/>
              </a:endParaRPr>
            </a:p>
          </p:txBody>
        </p:sp>
      </p:grpSp>
      <p:sp>
        <p:nvSpPr>
          <p:cNvPr id="95" name="矩形 3"/>
          <p:cNvSpPr>
            <a:spLocks noChangeArrowheads="1"/>
          </p:cNvSpPr>
          <p:nvPr/>
        </p:nvSpPr>
        <p:spPr bwMode="auto">
          <a:xfrm>
            <a:off x="4770141" y="4115581"/>
            <a:ext cx="715678" cy="300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bevel/>
                <a:headEnd/>
                <a:tailEnd/>
              </a14:hiddenLine>
            </a:ext>
          </a:extLst>
        </p:spPr>
        <p:txBody>
          <a:bodyPr wrap="none" lIns="68582" tIns="34292" rIns="68582" bIns="34292">
            <a:spAutoFit/>
          </a:bodyPr>
          <a:lstStyle/>
          <a:p>
            <a:pPr fontAlgn="base">
              <a:spcBef>
                <a:spcPct val="0"/>
              </a:spcBef>
              <a:spcAft>
                <a:spcPct val="0"/>
              </a:spcAft>
            </a:pPr>
            <a:r>
              <a:rPr lang="zh-CN" altLang="en-US" sz="1500" dirty="0">
                <a:solidFill>
                  <a:srgbClr val="C00000"/>
                </a:solidFill>
                <a:latin typeface="微软雅黑" pitchFamily="34" charset="-122"/>
                <a:sym typeface="Arial" pitchFamily="34" charset="0"/>
              </a:rPr>
              <a:t>阶段六</a:t>
            </a:r>
          </a:p>
        </p:txBody>
      </p:sp>
      <p:sp>
        <p:nvSpPr>
          <p:cNvPr id="96" name="文本框 13"/>
          <p:cNvSpPr txBox="1"/>
          <p:nvPr/>
        </p:nvSpPr>
        <p:spPr>
          <a:xfrm>
            <a:off x="5621245" y="3967849"/>
            <a:ext cx="2438717" cy="565062"/>
          </a:xfrm>
          <a:prstGeom prst="rect">
            <a:avLst/>
          </a:prstGeom>
          <a:noFill/>
        </p:spPr>
        <p:txBody>
          <a:bodyPr wrap="square" lIns="65824" tIns="32911" rIns="65824" bIns="32911" rtlCol="0">
            <a:spAutoFit/>
          </a:bodyPr>
          <a:lstStyle/>
          <a:p>
            <a:pPr fontAlgn="base">
              <a:lnSpc>
                <a:spcPct val="120000"/>
              </a:lnSpc>
              <a:spcBef>
                <a:spcPct val="0"/>
              </a:spcBef>
              <a:spcAft>
                <a:spcPct val="0"/>
              </a:spcAft>
            </a:pPr>
            <a:r>
              <a:rPr lang="zh-CN" altLang="en-US" sz="900" dirty="0">
                <a:solidFill>
                  <a:prstClr val="black">
                    <a:lumMod val="65000"/>
                    <a:lumOff val="35000"/>
                  </a:prstClr>
                </a:solidFill>
                <a:latin typeface="微软雅黑" panose="020B0503020204020204" pitchFamily="34" charset="-122"/>
                <a:sym typeface="微软雅黑" pitchFamily="34" charset="-122"/>
              </a:rPr>
              <a:t>在此录入上述图表的综合描述说明，在此录入上述图表的综合描述说明，在此录入上述图表的综合描述说明。</a:t>
            </a:r>
          </a:p>
        </p:txBody>
      </p:sp>
      <p:grpSp>
        <p:nvGrpSpPr>
          <p:cNvPr id="97" name="Group 9"/>
          <p:cNvGrpSpPr/>
          <p:nvPr/>
        </p:nvGrpSpPr>
        <p:grpSpPr>
          <a:xfrm>
            <a:off x="4099189" y="4201657"/>
            <a:ext cx="288646" cy="214010"/>
            <a:chOff x="4572000" y="3414713"/>
            <a:chExt cx="374651" cy="277813"/>
          </a:xfrm>
          <a:solidFill>
            <a:sysClr val="window" lastClr="FFFFFF"/>
          </a:solidFill>
        </p:grpSpPr>
        <p:sp>
          <p:nvSpPr>
            <p:cNvPr id="98" name="Freeform 17"/>
            <p:cNvSpPr>
              <a:spLocks/>
            </p:cNvSpPr>
            <p:nvPr/>
          </p:nvSpPr>
          <p:spPr bwMode="auto">
            <a:xfrm>
              <a:off x="4713288" y="3481388"/>
              <a:ext cx="233363" cy="211138"/>
            </a:xfrm>
            <a:custGeom>
              <a:avLst/>
              <a:gdLst>
                <a:gd name="T0" fmla="*/ 89 w 89"/>
                <a:gd name="T1" fmla="*/ 33 h 81"/>
                <a:gd name="T2" fmla="*/ 43 w 89"/>
                <a:gd name="T3" fmla="*/ 0 h 81"/>
                <a:gd name="T4" fmla="*/ 40 w 89"/>
                <a:gd name="T5" fmla="*/ 1 h 81"/>
                <a:gd name="T6" fmla="*/ 43 w 89"/>
                <a:gd name="T7" fmla="*/ 11 h 81"/>
                <a:gd name="T8" fmla="*/ 0 w 89"/>
                <a:gd name="T9" fmla="*/ 44 h 81"/>
                <a:gd name="T10" fmla="*/ 0 w 89"/>
                <a:gd name="T11" fmla="*/ 44 h 81"/>
                <a:gd name="T12" fmla="*/ 40 w 89"/>
                <a:gd name="T13" fmla="*/ 65 h 81"/>
                <a:gd name="T14" fmla="*/ 74 w 89"/>
                <a:gd name="T15" fmla="*/ 81 h 81"/>
                <a:gd name="T16" fmla="*/ 64 w 89"/>
                <a:gd name="T17" fmla="*/ 62 h 81"/>
                <a:gd name="T18" fmla="*/ 89 w 89"/>
                <a:gd name="T19" fmla="*/ 33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81">
                  <a:moveTo>
                    <a:pt x="89" y="33"/>
                  </a:moveTo>
                  <a:cubicBezTo>
                    <a:pt x="89" y="15"/>
                    <a:pt x="68" y="0"/>
                    <a:pt x="43" y="0"/>
                  </a:cubicBezTo>
                  <a:cubicBezTo>
                    <a:pt x="42" y="0"/>
                    <a:pt x="41" y="1"/>
                    <a:pt x="40" y="1"/>
                  </a:cubicBezTo>
                  <a:cubicBezTo>
                    <a:pt x="42" y="4"/>
                    <a:pt x="43" y="8"/>
                    <a:pt x="43" y="11"/>
                  </a:cubicBezTo>
                  <a:cubicBezTo>
                    <a:pt x="43" y="29"/>
                    <a:pt x="24" y="43"/>
                    <a:pt x="0" y="44"/>
                  </a:cubicBezTo>
                  <a:cubicBezTo>
                    <a:pt x="0" y="44"/>
                    <a:pt x="0" y="44"/>
                    <a:pt x="0" y="44"/>
                  </a:cubicBezTo>
                  <a:cubicBezTo>
                    <a:pt x="6" y="56"/>
                    <a:pt x="21" y="64"/>
                    <a:pt x="40" y="65"/>
                  </a:cubicBezTo>
                  <a:cubicBezTo>
                    <a:pt x="53" y="75"/>
                    <a:pt x="74" y="81"/>
                    <a:pt x="74" y="81"/>
                  </a:cubicBezTo>
                  <a:cubicBezTo>
                    <a:pt x="64" y="72"/>
                    <a:pt x="63" y="65"/>
                    <a:pt x="64" y="62"/>
                  </a:cubicBezTo>
                  <a:cubicBezTo>
                    <a:pt x="79" y="56"/>
                    <a:pt x="89" y="46"/>
                    <a:pt x="89"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fontAlgn="base">
                <a:spcBef>
                  <a:spcPct val="0"/>
                </a:spcBef>
                <a:spcAft>
                  <a:spcPct val="0"/>
                </a:spcAft>
                <a:defRPr/>
              </a:pPr>
              <a:endParaRPr lang="en-US" kern="0">
                <a:solidFill>
                  <a:prstClr val="black"/>
                </a:solidFill>
                <a:ea typeface="宋体" charset="-122"/>
              </a:endParaRPr>
            </a:p>
          </p:txBody>
        </p:sp>
        <p:sp>
          <p:nvSpPr>
            <p:cNvPr id="99" name="Freeform 18"/>
            <p:cNvSpPr>
              <a:spLocks/>
            </p:cNvSpPr>
            <p:nvPr/>
          </p:nvSpPr>
          <p:spPr bwMode="auto">
            <a:xfrm>
              <a:off x="4572000" y="3414713"/>
              <a:ext cx="241300" cy="209550"/>
            </a:xfrm>
            <a:custGeom>
              <a:avLst/>
              <a:gdLst>
                <a:gd name="T0" fmla="*/ 89 w 92"/>
                <a:gd name="T1" fmla="*/ 21 h 80"/>
                <a:gd name="T2" fmla="*/ 46 w 92"/>
                <a:gd name="T3" fmla="*/ 0 h 80"/>
                <a:gd name="T4" fmla="*/ 0 w 92"/>
                <a:gd name="T5" fmla="*/ 32 h 80"/>
                <a:gd name="T6" fmla="*/ 25 w 92"/>
                <a:gd name="T7" fmla="*/ 61 h 80"/>
                <a:gd name="T8" fmla="*/ 14 w 92"/>
                <a:gd name="T9" fmla="*/ 80 h 80"/>
                <a:gd name="T10" fmla="*/ 48 w 92"/>
                <a:gd name="T11" fmla="*/ 65 h 80"/>
                <a:gd name="T12" fmla="*/ 49 w 92"/>
                <a:gd name="T13" fmla="*/ 64 h 80"/>
                <a:gd name="T14" fmla="*/ 92 w 92"/>
                <a:gd name="T15" fmla="*/ 32 h 80"/>
                <a:gd name="T16" fmla="*/ 89 w 92"/>
                <a:gd name="T17" fmla="*/ 21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80">
                  <a:moveTo>
                    <a:pt x="89" y="21"/>
                  </a:moveTo>
                  <a:cubicBezTo>
                    <a:pt x="83" y="9"/>
                    <a:pt x="66" y="0"/>
                    <a:pt x="46" y="0"/>
                  </a:cubicBezTo>
                  <a:cubicBezTo>
                    <a:pt x="20" y="0"/>
                    <a:pt x="0" y="14"/>
                    <a:pt x="0" y="32"/>
                  </a:cubicBezTo>
                  <a:cubicBezTo>
                    <a:pt x="0" y="45"/>
                    <a:pt x="10" y="56"/>
                    <a:pt x="25" y="61"/>
                  </a:cubicBezTo>
                  <a:cubicBezTo>
                    <a:pt x="26" y="65"/>
                    <a:pt x="25" y="71"/>
                    <a:pt x="14" y="80"/>
                  </a:cubicBezTo>
                  <a:cubicBezTo>
                    <a:pt x="14" y="80"/>
                    <a:pt x="36" y="75"/>
                    <a:pt x="48" y="65"/>
                  </a:cubicBezTo>
                  <a:cubicBezTo>
                    <a:pt x="49" y="64"/>
                    <a:pt x="49" y="64"/>
                    <a:pt x="49" y="64"/>
                  </a:cubicBezTo>
                  <a:cubicBezTo>
                    <a:pt x="73" y="63"/>
                    <a:pt x="92" y="49"/>
                    <a:pt x="92" y="32"/>
                  </a:cubicBezTo>
                  <a:cubicBezTo>
                    <a:pt x="92" y="28"/>
                    <a:pt x="91" y="25"/>
                    <a:pt x="89"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fontAlgn="base">
                <a:spcBef>
                  <a:spcPct val="0"/>
                </a:spcBef>
                <a:spcAft>
                  <a:spcPct val="0"/>
                </a:spcAft>
                <a:defRPr/>
              </a:pPr>
              <a:endParaRPr lang="en-US" kern="0">
                <a:solidFill>
                  <a:prstClr val="black"/>
                </a:solidFill>
                <a:ea typeface="宋体" charset="-122"/>
              </a:endParaRPr>
            </a:p>
          </p:txBody>
        </p:sp>
      </p:grpSp>
    </p:spTree>
    <p:extLst>
      <p:ext uri="{BB962C8B-B14F-4D97-AF65-F5344CB8AC3E}">
        <p14:creationId xmlns:p14="http://schemas.microsoft.com/office/powerpoint/2010/main" val="3470033931"/>
      </p:ext>
    </p:extLst>
  </p:cSld>
  <p:clrMapOvr>
    <a:masterClrMapping/>
  </p:clrMapOvr>
  <mc:AlternateContent xmlns:mc="http://schemas.openxmlformats.org/markup-compatibility/2006" xmlns:p14="http://schemas.microsoft.com/office/powerpoint/2010/main">
    <mc:Choice Requires="p14">
      <p:transition spd="slow" p14:dur="1600" advTm="0">
        <p:blinds dir="vert"/>
      </p:transition>
    </mc:Choice>
    <mc:Fallback xmlns="">
      <p:transition spd="slow" advTm="0">
        <p:blinds dir="vert"/>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left)">
                                          <p:cBhvr>
                                            <p:cTn id="7" dur="500"/>
                                            <p:tgtEl>
                                              <p:spTgt spid="33"/>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wipe(down)">
                                          <p:cBhvr>
                                            <p:cTn id="11" dur="500"/>
                                            <p:tgtEl>
                                              <p:spTgt spid="21"/>
                                            </p:tgtEl>
                                          </p:cBhvr>
                                        </p:animEffect>
                                      </p:childTnLst>
                                    </p:cTn>
                                  </p:par>
                                </p:childTnLst>
                              </p:cTn>
                            </p:par>
                            <p:par>
                              <p:cTn id="12" fill="hold">
                                <p:stCondLst>
                                  <p:cond delay="1000"/>
                                </p:stCondLst>
                                <p:childTnLst>
                                  <p:par>
                                    <p:cTn id="13" presetID="2" presetClass="entr" presetSubtype="12" accel="61000" fill="hold" nodeType="afterEffect" p14:presetBounceEnd="58000">
                                      <p:stCondLst>
                                        <p:cond delay="0"/>
                                      </p:stCondLst>
                                      <p:childTnLst>
                                        <p:set>
                                          <p:cBhvr>
                                            <p:cTn id="14" dur="1" fill="hold">
                                              <p:stCondLst>
                                                <p:cond delay="0"/>
                                              </p:stCondLst>
                                            </p:cTn>
                                            <p:tgtEl>
                                              <p:spTgt spid="22"/>
                                            </p:tgtEl>
                                            <p:attrNameLst>
                                              <p:attrName>style.visibility</p:attrName>
                                            </p:attrNameLst>
                                          </p:cBhvr>
                                          <p:to>
                                            <p:strVal val="visible"/>
                                          </p:to>
                                        </p:set>
                                        <p:anim calcmode="lin" valueType="num" p14:bounceEnd="58000">
                                          <p:cBhvr additive="base">
                                            <p:cTn id="15" dur="1400" fill="hold"/>
                                            <p:tgtEl>
                                              <p:spTgt spid="22"/>
                                            </p:tgtEl>
                                            <p:attrNameLst>
                                              <p:attrName>ppt_x</p:attrName>
                                            </p:attrNameLst>
                                          </p:cBhvr>
                                          <p:tavLst>
                                            <p:tav tm="0">
                                              <p:val>
                                                <p:strVal val="0-#ppt_w/2"/>
                                              </p:val>
                                            </p:tav>
                                            <p:tav tm="100000">
                                              <p:val>
                                                <p:strVal val="#ppt_x"/>
                                              </p:val>
                                            </p:tav>
                                          </p:tavLst>
                                        </p:anim>
                                        <p:anim calcmode="lin" valueType="num" p14:bounceEnd="58000">
                                          <p:cBhvr additive="base">
                                            <p:cTn id="16" dur="1400" fill="hold"/>
                                            <p:tgtEl>
                                              <p:spTgt spid="22"/>
                                            </p:tgtEl>
                                            <p:attrNameLst>
                                              <p:attrName>ppt_y</p:attrName>
                                            </p:attrNameLst>
                                          </p:cBhvr>
                                          <p:tavLst>
                                            <p:tav tm="0">
                                              <p:val>
                                                <p:strVal val="1+#ppt_h/2"/>
                                              </p:val>
                                            </p:tav>
                                            <p:tav tm="100000">
                                              <p:val>
                                                <p:strVal val="#ppt_y"/>
                                              </p:val>
                                            </p:tav>
                                          </p:tavLst>
                                        </p:anim>
                                      </p:childTnLst>
                                    </p:cTn>
                                  </p:par>
                                  <p:par>
                                    <p:cTn id="17" presetID="2" presetClass="entr" presetSubtype="3" accel="61000" fill="hold" nodeType="withEffect" p14:presetBounceEnd="58000">
                                      <p:stCondLst>
                                        <p:cond delay="0"/>
                                      </p:stCondLst>
                                      <p:childTnLst>
                                        <p:set>
                                          <p:cBhvr>
                                            <p:cTn id="18" dur="1" fill="hold">
                                              <p:stCondLst>
                                                <p:cond delay="0"/>
                                              </p:stCondLst>
                                            </p:cTn>
                                            <p:tgtEl>
                                              <p:spTgt spid="27"/>
                                            </p:tgtEl>
                                            <p:attrNameLst>
                                              <p:attrName>style.visibility</p:attrName>
                                            </p:attrNameLst>
                                          </p:cBhvr>
                                          <p:to>
                                            <p:strVal val="visible"/>
                                          </p:to>
                                        </p:set>
                                        <p:anim calcmode="lin" valueType="num" p14:bounceEnd="58000">
                                          <p:cBhvr additive="base">
                                            <p:cTn id="19" dur="1400" fill="hold"/>
                                            <p:tgtEl>
                                              <p:spTgt spid="27"/>
                                            </p:tgtEl>
                                            <p:attrNameLst>
                                              <p:attrName>ppt_x</p:attrName>
                                            </p:attrNameLst>
                                          </p:cBhvr>
                                          <p:tavLst>
                                            <p:tav tm="0">
                                              <p:val>
                                                <p:strVal val="1+#ppt_w/2"/>
                                              </p:val>
                                            </p:tav>
                                            <p:tav tm="100000">
                                              <p:val>
                                                <p:strVal val="#ppt_x"/>
                                              </p:val>
                                            </p:tav>
                                          </p:tavLst>
                                        </p:anim>
                                        <p:anim calcmode="lin" valueType="num" p14:bounceEnd="58000">
                                          <p:cBhvr additive="base">
                                            <p:cTn id="20" dur="1400" fill="hold"/>
                                            <p:tgtEl>
                                              <p:spTgt spid="27"/>
                                            </p:tgtEl>
                                            <p:attrNameLst>
                                              <p:attrName>ppt_y</p:attrName>
                                            </p:attrNameLst>
                                          </p:cBhvr>
                                          <p:tavLst>
                                            <p:tav tm="0">
                                              <p:val>
                                                <p:strVal val="0-#ppt_h/2"/>
                                              </p:val>
                                            </p:tav>
                                            <p:tav tm="100000">
                                              <p:val>
                                                <p:strVal val="#ppt_y"/>
                                              </p:val>
                                            </p:tav>
                                          </p:tavLst>
                                        </p:anim>
                                      </p:childTnLst>
                                    </p:cTn>
                                  </p:par>
                                  <p:par>
                                    <p:cTn id="21" presetID="2" presetClass="entr" presetSubtype="3" accel="61000" fill="hold" nodeType="withEffect" p14:presetBounceEnd="58000">
                                      <p:stCondLst>
                                        <p:cond delay="0"/>
                                      </p:stCondLst>
                                      <p:childTnLst>
                                        <p:set>
                                          <p:cBhvr>
                                            <p:cTn id="22" dur="1" fill="hold">
                                              <p:stCondLst>
                                                <p:cond delay="0"/>
                                              </p:stCondLst>
                                            </p:cTn>
                                            <p:tgtEl>
                                              <p:spTgt spid="38"/>
                                            </p:tgtEl>
                                            <p:attrNameLst>
                                              <p:attrName>style.visibility</p:attrName>
                                            </p:attrNameLst>
                                          </p:cBhvr>
                                          <p:to>
                                            <p:strVal val="visible"/>
                                          </p:to>
                                        </p:set>
                                        <p:anim calcmode="lin" valueType="num" p14:bounceEnd="58000">
                                          <p:cBhvr additive="base">
                                            <p:cTn id="23" dur="1400" fill="hold"/>
                                            <p:tgtEl>
                                              <p:spTgt spid="38"/>
                                            </p:tgtEl>
                                            <p:attrNameLst>
                                              <p:attrName>ppt_x</p:attrName>
                                            </p:attrNameLst>
                                          </p:cBhvr>
                                          <p:tavLst>
                                            <p:tav tm="0">
                                              <p:val>
                                                <p:strVal val="1+#ppt_w/2"/>
                                              </p:val>
                                            </p:tav>
                                            <p:tav tm="100000">
                                              <p:val>
                                                <p:strVal val="#ppt_x"/>
                                              </p:val>
                                            </p:tav>
                                          </p:tavLst>
                                        </p:anim>
                                        <p:anim calcmode="lin" valueType="num" p14:bounceEnd="58000">
                                          <p:cBhvr additive="base">
                                            <p:cTn id="24" dur="1400" fill="hold"/>
                                            <p:tgtEl>
                                              <p:spTgt spid="38"/>
                                            </p:tgtEl>
                                            <p:attrNameLst>
                                              <p:attrName>ppt_y</p:attrName>
                                            </p:attrNameLst>
                                          </p:cBhvr>
                                          <p:tavLst>
                                            <p:tav tm="0">
                                              <p:val>
                                                <p:strVal val="0-#ppt_h/2"/>
                                              </p:val>
                                            </p:tav>
                                            <p:tav tm="100000">
                                              <p:val>
                                                <p:strVal val="#ppt_y"/>
                                              </p:val>
                                            </p:tav>
                                          </p:tavLst>
                                        </p:anim>
                                      </p:childTnLst>
                                    </p:cTn>
                                  </p:par>
                                  <p:par>
                                    <p:cTn id="25" presetID="2" presetClass="entr" presetSubtype="12" accel="61000" fill="hold" nodeType="withEffect" p14:presetBounceEnd="58000">
                                      <p:stCondLst>
                                        <p:cond delay="0"/>
                                      </p:stCondLst>
                                      <p:childTnLst>
                                        <p:set>
                                          <p:cBhvr>
                                            <p:cTn id="26" dur="1" fill="hold">
                                              <p:stCondLst>
                                                <p:cond delay="0"/>
                                              </p:stCondLst>
                                            </p:cTn>
                                            <p:tgtEl>
                                              <p:spTgt spid="43"/>
                                            </p:tgtEl>
                                            <p:attrNameLst>
                                              <p:attrName>style.visibility</p:attrName>
                                            </p:attrNameLst>
                                          </p:cBhvr>
                                          <p:to>
                                            <p:strVal val="visible"/>
                                          </p:to>
                                        </p:set>
                                        <p:anim calcmode="lin" valueType="num" p14:bounceEnd="58000">
                                          <p:cBhvr additive="base">
                                            <p:cTn id="27" dur="1400" fill="hold"/>
                                            <p:tgtEl>
                                              <p:spTgt spid="43"/>
                                            </p:tgtEl>
                                            <p:attrNameLst>
                                              <p:attrName>ppt_x</p:attrName>
                                            </p:attrNameLst>
                                          </p:cBhvr>
                                          <p:tavLst>
                                            <p:tav tm="0">
                                              <p:val>
                                                <p:strVal val="0-#ppt_w/2"/>
                                              </p:val>
                                            </p:tav>
                                            <p:tav tm="100000">
                                              <p:val>
                                                <p:strVal val="#ppt_x"/>
                                              </p:val>
                                            </p:tav>
                                          </p:tavLst>
                                        </p:anim>
                                        <p:anim calcmode="lin" valueType="num" p14:bounceEnd="58000">
                                          <p:cBhvr additive="base">
                                            <p:cTn id="28" dur="1400" fill="hold"/>
                                            <p:tgtEl>
                                              <p:spTgt spid="43"/>
                                            </p:tgtEl>
                                            <p:attrNameLst>
                                              <p:attrName>ppt_y</p:attrName>
                                            </p:attrNameLst>
                                          </p:cBhvr>
                                          <p:tavLst>
                                            <p:tav tm="0">
                                              <p:val>
                                                <p:strVal val="1+#ppt_h/2"/>
                                              </p:val>
                                            </p:tav>
                                            <p:tav tm="100000">
                                              <p:val>
                                                <p:strVal val="#ppt_y"/>
                                              </p:val>
                                            </p:tav>
                                          </p:tavLst>
                                        </p:anim>
                                      </p:childTnLst>
                                    </p:cTn>
                                  </p:par>
                                  <p:par>
                                    <p:cTn id="29" presetID="2" presetClass="entr" presetSubtype="3" accel="61000" fill="hold" nodeType="withEffect" p14:presetBounceEnd="58000">
                                      <p:stCondLst>
                                        <p:cond delay="0"/>
                                      </p:stCondLst>
                                      <p:childTnLst>
                                        <p:set>
                                          <p:cBhvr>
                                            <p:cTn id="30" dur="1" fill="hold">
                                              <p:stCondLst>
                                                <p:cond delay="0"/>
                                              </p:stCondLst>
                                            </p:cTn>
                                            <p:tgtEl>
                                              <p:spTgt spid="48"/>
                                            </p:tgtEl>
                                            <p:attrNameLst>
                                              <p:attrName>style.visibility</p:attrName>
                                            </p:attrNameLst>
                                          </p:cBhvr>
                                          <p:to>
                                            <p:strVal val="visible"/>
                                          </p:to>
                                        </p:set>
                                        <p:anim calcmode="lin" valueType="num" p14:bounceEnd="58000">
                                          <p:cBhvr additive="base">
                                            <p:cTn id="31" dur="1400" fill="hold"/>
                                            <p:tgtEl>
                                              <p:spTgt spid="48"/>
                                            </p:tgtEl>
                                            <p:attrNameLst>
                                              <p:attrName>ppt_x</p:attrName>
                                            </p:attrNameLst>
                                          </p:cBhvr>
                                          <p:tavLst>
                                            <p:tav tm="0">
                                              <p:val>
                                                <p:strVal val="1+#ppt_w/2"/>
                                              </p:val>
                                            </p:tav>
                                            <p:tav tm="100000">
                                              <p:val>
                                                <p:strVal val="#ppt_x"/>
                                              </p:val>
                                            </p:tav>
                                          </p:tavLst>
                                        </p:anim>
                                        <p:anim calcmode="lin" valueType="num" p14:bounceEnd="58000">
                                          <p:cBhvr additive="base">
                                            <p:cTn id="32" dur="1400" fill="hold"/>
                                            <p:tgtEl>
                                              <p:spTgt spid="48"/>
                                            </p:tgtEl>
                                            <p:attrNameLst>
                                              <p:attrName>ppt_y</p:attrName>
                                            </p:attrNameLst>
                                          </p:cBhvr>
                                          <p:tavLst>
                                            <p:tav tm="0">
                                              <p:val>
                                                <p:strVal val="0-#ppt_h/2"/>
                                              </p:val>
                                            </p:tav>
                                            <p:tav tm="100000">
                                              <p:val>
                                                <p:strVal val="#ppt_y"/>
                                              </p:val>
                                            </p:tav>
                                          </p:tavLst>
                                        </p:anim>
                                      </p:childTnLst>
                                    </p:cTn>
                                  </p:par>
                                  <p:par>
                                    <p:cTn id="33" presetID="2" presetClass="entr" presetSubtype="12" accel="61000" fill="hold" nodeType="withEffect" p14:presetBounceEnd="58000">
                                      <p:stCondLst>
                                        <p:cond delay="0"/>
                                      </p:stCondLst>
                                      <p:childTnLst>
                                        <p:set>
                                          <p:cBhvr>
                                            <p:cTn id="34" dur="1" fill="hold">
                                              <p:stCondLst>
                                                <p:cond delay="0"/>
                                              </p:stCondLst>
                                            </p:cTn>
                                            <p:tgtEl>
                                              <p:spTgt spid="32"/>
                                            </p:tgtEl>
                                            <p:attrNameLst>
                                              <p:attrName>style.visibility</p:attrName>
                                            </p:attrNameLst>
                                          </p:cBhvr>
                                          <p:to>
                                            <p:strVal val="visible"/>
                                          </p:to>
                                        </p:set>
                                        <p:anim calcmode="lin" valueType="num" p14:bounceEnd="58000">
                                          <p:cBhvr additive="base">
                                            <p:cTn id="35" dur="1400" fill="hold"/>
                                            <p:tgtEl>
                                              <p:spTgt spid="32"/>
                                            </p:tgtEl>
                                            <p:attrNameLst>
                                              <p:attrName>ppt_x</p:attrName>
                                            </p:attrNameLst>
                                          </p:cBhvr>
                                          <p:tavLst>
                                            <p:tav tm="0">
                                              <p:val>
                                                <p:strVal val="0-#ppt_w/2"/>
                                              </p:val>
                                            </p:tav>
                                            <p:tav tm="100000">
                                              <p:val>
                                                <p:strVal val="#ppt_x"/>
                                              </p:val>
                                            </p:tav>
                                          </p:tavLst>
                                        </p:anim>
                                        <p:anim calcmode="lin" valueType="num" p14:bounceEnd="58000">
                                          <p:cBhvr additive="base">
                                            <p:cTn id="36" dur="1400" fill="hold"/>
                                            <p:tgtEl>
                                              <p:spTgt spid="32"/>
                                            </p:tgtEl>
                                            <p:attrNameLst>
                                              <p:attrName>ppt_y</p:attrName>
                                            </p:attrNameLst>
                                          </p:cBhvr>
                                          <p:tavLst>
                                            <p:tav tm="0">
                                              <p:val>
                                                <p:strVal val="1+#ppt_h/2"/>
                                              </p:val>
                                            </p:tav>
                                            <p:tav tm="100000">
                                              <p:val>
                                                <p:strVal val="#ppt_y"/>
                                              </p:val>
                                            </p:tav>
                                          </p:tavLst>
                                        </p:anim>
                                      </p:childTnLst>
                                    </p:cTn>
                                  </p:par>
                                </p:childTnLst>
                              </p:cTn>
                            </p:par>
                            <p:par>
                              <p:cTn id="37" fill="hold">
                                <p:stCondLst>
                                  <p:cond delay="2400"/>
                                </p:stCondLst>
                                <p:childTnLst>
                                  <p:par>
                                    <p:cTn id="38" presetID="31" presetClass="entr" presetSubtype="0" fill="hold" nodeType="afterEffect">
                                      <p:stCondLst>
                                        <p:cond delay="0"/>
                                      </p:stCondLst>
                                      <p:childTnLst>
                                        <p:set>
                                          <p:cBhvr>
                                            <p:cTn id="39" dur="1" fill="hold">
                                              <p:stCondLst>
                                                <p:cond delay="0"/>
                                              </p:stCondLst>
                                            </p:cTn>
                                            <p:tgtEl>
                                              <p:spTgt spid="53"/>
                                            </p:tgtEl>
                                            <p:attrNameLst>
                                              <p:attrName>style.visibility</p:attrName>
                                            </p:attrNameLst>
                                          </p:cBhvr>
                                          <p:to>
                                            <p:strVal val="visible"/>
                                          </p:to>
                                        </p:set>
                                        <p:anim calcmode="lin" valueType="num">
                                          <p:cBhvr>
                                            <p:cTn id="40" dur="500" fill="hold"/>
                                            <p:tgtEl>
                                              <p:spTgt spid="53"/>
                                            </p:tgtEl>
                                            <p:attrNameLst>
                                              <p:attrName>ppt_w</p:attrName>
                                            </p:attrNameLst>
                                          </p:cBhvr>
                                          <p:tavLst>
                                            <p:tav tm="0">
                                              <p:val>
                                                <p:fltVal val="0"/>
                                              </p:val>
                                            </p:tav>
                                            <p:tav tm="100000">
                                              <p:val>
                                                <p:strVal val="#ppt_w"/>
                                              </p:val>
                                            </p:tav>
                                          </p:tavLst>
                                        </p:anim>
                                        <p:anim calcmode="lin" valueType="num">
                                          <p:cBhvr>
                                            <p:cTn id="41" dur="500" fill="hold"/>
                                            <p:tgtEl>
                                              <p:spTgt spid="53"/>
                                            </p:tgtEl>
                                            <p:attrNameLst>
                                              <p:attrName>ppt_h</p:attrName>
                                            </p:attrNameLst>
                                          </p:cBhvr>
                                          <p:tavLst>
                                            <p:tav tm="0">
                                              <p:val>
                                                <p:fltVal val="0"/>
                                              </p:val>
                                            </p:tav>
                                            <p:tav tm="100000">
                                              <p:val>
                                                <p:strVal val="#ppt_h"/>
                                              </p:val>
                                            </p:tav>
                                          </p:tavLst>
                                        </p:anim>
                                        <p:anim calcmode="lin" valueType="num">
                                          <p:cBhvr>
                                            <p:cTn id="42" dur="500" fill="hold"/>
                                            <p:tgtEl>
                                              <p:spTgt spid="53"/>
                                            </p:tgtEl>
                                            <p:attrNameLst>
                                              <p:attrName>style.rotation</p:attrName>
                                            </p:attrNameLst>
                                          </p:cBhvr>
                                          <p:tavLst>
                                            <p:tav tm="0">
                                              <p:val>
                                                <p:fltVal val="90"/>
                                              </p:val>
                                            </p:tav>
                                            <p:tav tm="100000">
                                              <p:val>
                                                <p:fltVal val="0"/>
                                              </p:val>
                                            </p:tav>
                                          </p:tavLst>
                                        </p:anim>
                                        <p:animEffect transition="in" filter="fade">
                                          <p:cBhvr>
                                            <p:cTn id="43" dur="500"/>
                                            <p:tgtEl>
                                              <p:spTgt spid="53"/>
                                            </p:tgtEl>
                                          </p:cBhvr>
                                        </p:animEffect>
                                      </p:childTnLst>
                                    </p:cTn>
                                  </p:par>
                                </p:childTnLst>
                              </p:cTn>
                            </p:par>
                            <p:par>
                              <p:cTn id="44" fill="hold">
                                <p:stCondLst>
                                  <p:cond delay="2900"/>
                                </p:stCondLst>
                                <p:childTnLst>
                                  <p:par>
                                    <p:cTn id="45" presetID="22" presetClass="entr" presetSubtype="8" fill="hold" grpId="0" nodeType="afterEffect">
                                      <p:stCondLst>
                                        <p:cond delay="0"/>
                                      </p:stCondLst>
                                      <p:childTnLst>
                                        <p:set>
                                          <p:cBhvr>
                                            <p:cTn id="46" dur="1" fill="hold">
                                              <p:stCondLst>
                                                <p:cond delay="0"/>
                                              </p:stCondLst>
                                            </p:cTn>
                                            <p:tgtEl>
                                              <p:spTgt spid="57"/>
                                            </p:tgtEl>
                                            <p:attrNameLst>
                                              <p:attrName>style.visibility</p:attrName>
                                            </p:attrNameLst>
                                          </p:cBhvr>
                                          <p:to>
                                            <p:strVal val="visible"/>
                                          </p:to>
                                        </p:set>
                                        <p:animEffect transition="in" filter="wipe(left)">
                                          <p:cBhvr>
                                            <p:cTn id="47" dur="500"/>
                                            <p:tgtEl>
                                              <p:spTgt spid="57"/>
                                            </p:tgtEl>
                                          </p:cBhvr>
                                        </p:animEffect>
                                      </p:childTnLst>
                                    </p:cTn>
                                  </p:par>
                                  <p:par>
                                    <p:cTn id="48" presetID="22" presetClass="entr" presetSubtype="2" fill="hold" grpId="0" nodeType="withEffect">
                                      <p:stCondLst>
                                        <p:cond delay="0"/>
                                      </p:stCondLst>
                                      <p:childTnLst>
                                        <p:set>
                                          <p:cBhvr>
                                            <p:cTn id="49" dur="1" fill="hold">
                                              <p:stCondLst>
                                                <p:cond delay="0"/>
                                              </p:stCondLst>
                                            </p:cTn>
                                            <p:tgtEl>
                                              <p:spTgt spid="58"/>
                                            </p:tgtEl>
                                            <p:attrNameLst>
                                              <p:attrName>style.visibility</p:attrName>
                                            </p:attrNameLst>
                                          </p:cBhvr>
                                          <p:to>
                                            <p:strVal val="visible"/>
                                          </p:to>
                                        </p:set>
                                        <p:animEffect transition="in" filter="wipe(right)">
                                          <p:cBhvr>
                                            <p:cTn id="50" dur="750"/>
                                            <p:tgtEl>
                                              <p:spTgt spid="58"/>
                                            </p:tgtEl>
                                          </p:cBhvr>
                                        </p:animEffect>
                                      </p:childTnLst>
                                    </p:cTn>
                                  </p:par>
                                </p:childTnLst>
                              </p:cTn>
                            </p:par>
                            <p:par>
                              <p:cTn id="51" fill="hold">
                                <p:stCondLst>
                                  <p:cond delay="3650"/>
                                </p:stCondLst>
                                <p:childTnLst>
                                  <p:par>
                                    <p:cTn id="52" presetID="31" presetClass="entr" presetSubtype="0" fill="hold" grpId="0" nodeType="afterEffect">
                                      <p:stCondLst>
                                        <p:cond delay="0"/>
                                      </p:stCondLst>
                                      <p:childTnLst>
                                        <p:set>
                                          <p:cBhvr>
                                            <p:cTn id="53" dur="1" fill="hold">
                                              <p:stCondLst>
                                                <p:cond delay="0"/>
                                              </p:stCondLst>
                                            </p:cTn>
                                            <p:tgtEl>
                                              <p:spTgt spid="61"/>
                                            </p:tgtEl>
                                            <p:attrNameLst>
                                              <p:attrName>style.visibility</p:attrName>
                                            </p:attrNameLst>
                                          </p:cBhvr>
                                          <p:to>
                                            <p:strVal val="visible"/>
                                          </p:to>
                                        </p:set>
                                        <p:anim calcmode="lin" valueType="num">
                                          <p:cBhvr>
                                            <p:cTn id="54" dur="500" fill="hold"/>
                                            <p:tgtEl>
                                              <p:spTgt spid="61"/>
                                            </p:tgtEl>
                                            <p:attrNameLst>
                                              <p:attrName>ppt_w</p:attrName>
                                            </p:attrNameLst>
                                          </p:cBhvr>
                                          <p:tavLst>
                                            <p:tav tm="0">
                                              <p:val>
                                                <p:fltVal val="0"/>
                                              </p:val>
                                            </p:tav>
                                            <p:tav tm="100000">
                                              <p:val>
                                                <p:strVal val="#ppt_w"/>
                                              </p:val>
                                            </p:tav>
                                          </p:tavLst>
                                        </p:anim>
                                        <p:anim calcmode="lin" valueType="num">
                                          <p:cBhvr>
                                            <p:cTn id="55" dur="500" fill="hold"/>
                                            <p:tgtEl>
                                              <p:spTgt spid="61"/>
                                            </p:tgtEl>
                                            <p:attrNameLst>
                                              <p:attrName>ppt_h</p:attrName>
                                            </p:attrNameLst>
                                          </p:cBhvr>
                                          <p:tavLst>
                                            <p:tav tm="0">
                                              <p:val>
                                                <p:fltVal val="0"/>
                                              </p:val>
                                            </p:tav>
                                            <p:tav tm="100000">
                                              <p:val>
                                                <p:strVal val="#ppt_h"/>
                                              </p:val>
                                            </p:tav>
                                          </p:tavLst>
                                        </p:anim>
                                        <p:anim calcmode="lin" valueType="num">
                                          <p:cBhvr>
                                            <p:cTn id="56" dur="500" fill="hold"/>
                                            <p:tgtEl>
                                              <p:spTgt spid="61"/>
                                            </p:tgtEl>
                                            <p:attrNameLst>
                                              <p:attrName>style.rotation</p:attrName>
                                            </p:attrNameLst>
                                          </p:cBhvr>
                                          <p:tavLst>
                                            <p:tav tm="0">
                                              <p:val>
                                                <p:fltVal val="90"/>
                                              </p:val>
                                            </p:tav>
                                            <p:tav tm="100000">
                                              <p:val>
                                                <p:fltVal val="0"/>
                                              </p:val>
                                            </p:tav>
                                          </p:tavLst>
                                        </p:anim>
                                        <p:animEffect transition="in" filter="fade">
                                          <p:cBhvr>
                                            <p:cTn id="57" dur="500"/>
                                            <p:tgtEl>
                                              <p:spTgt spid="61"/>
                                            </p:tgtEl>
                                          </p:cBhvr>
                                        </p:animEffect>
                                      </p:childTnLst>
                                    </p:cTn>
                                  </p:par>
                                </p:childTnLst>
                              </p:cTn>
                            </p:par>
                            <p:par>
                              <p:cTn id="58" fill="hold">
                                <p:stCondLst>
                                  <p:cond delay="4150"/>
                                </p:stCondLst>
                                <p:childTnLst>
                                  <p:par>
                                    <p:cTn id="59" presetID="22" presetClass="entr" presetSubtype="8" fill="hold" grpId="0" nodeType="afterEffect">
                                      <p:stCondLst>
                                        <p:cond delay="0"/>
                                      </p:stCondLst>
                                      <p:childTnLst>
                                        <p:set>
                                          <p:cBhvr>
                                            <p:cTn id="60" dur="1" fill="hold">
                                              <p:stCondLst>
                                                <p:cond delay="0"/>
                                              </p:stCondLst>
                                            </p:cTn>
                                            <p:tgtEl>
                                              <p:spTgt spid="59"/>
                                            </p:tgtEl>
                                            <p:attrNameLst>
                                              <p:attrName>style.visibility</p:attrName>
                                            </p:attrNameLst>
                                          </p:cBhvr>
                                          <p:to>
                                            <p:strVal val="visible"/>
                                          </p:to>
                                        </p:set>
                                        <p:animEffect transition="in" filter="wipe(left)">
                                          <p:cBhvr>
                                            <p:cTn id="61" dur="500"/>
                                            <p:tgtEl>
                                              <p:spTgt spid="59"/>
                                            </p:tgtEl>
                                          </p:cBhvr>
                                        </p:animEffect>
                                      </p:childTnLst>
                                    </p:cTn>
                                  </p:par>
                                  <p:par>
                                    <p:cTn id="62" presetID="22" presetClass="entr" presetSubtype="2" fill="hold" grpId="0" nodeType="withEffect">
                                      <p:stCondLst>
                                        <p:cond delay="0"/>
                                      </p:stCondLst>
                                      <p:childTnLst>
                                        <p:set>
                                          <p:cBhvr>
                                            <p:cTn id="63" dur="1" fill="hold">
                                              <p:stCondLst>
                                                <p:cond delay="0"/>
                                              </p:stCondLst>
                                            </p:cTn>
                                            <p:tgtEl>
                                              <p:spTgt spid="60"/>
                                            </p:tgtEl>
                                            <p:attrNameLst>
                                              <p:attrName>style.visibility</p:attrName>
                                            </p:attrNameLst>
                                          </p:cBhvr>
                                          <p:to>
                                            <p:strVal val="visible"/>
                                          </p:to>
                                        </p:set>
                                        <p:animEffect transition="in" filter="wipe(right)">
                                          <p:cBhvr>
                                            <p:cTn id="64" dur="750"/>
                                            <p:tgtEl>
                                              <p:spTgt spid="60"/>
                                            </p:tgtEl>
                                          </p:cBhvr>
                                        </p:animEffect>
                                      </p:childTnLst>
                                    </p:cTn>
                                  </p:par>
                                </p:childTnLst>
                              </p:cTn>
                            </p:par>
                            <p:par>
                              <p:cTn id="65" fill="hold">
                                <p:stCondLst>
                                  <p:cond delay="4900"/>
                                </p:stCondLst>
                                <p:childTnLst>
                                  <p:par>
                                    <p:cTn id="66" presetID="31" presetClass="entr" presetSubtype="0" fill="hold" nodeType="afterEffect">
                                      <p:stCondLst>
                                        <p:cond delay="0"/>
                                      </p:stCondLst>
                                      <p:childTnLst>
                                        <p:set>
                                          <p:cBhvr>
                                            <p:cTn id="67" dur="1" fill="hold">
                                              <p:stCondLst>
                                                <p:cond delay="0"/>
                                              </p:stCondLst>
                                            </p:cTn>
                                            <p:tgtEl>
                                              <p:spTgt spid="64"/>
                                            </p:tgtEl>
                                            <p:attrNameLst>
                                              <p:attrName>style.visibility</p:attrName>
                                            </p:attrNameLst>
                                          </p:cBhvr>
                                          <p:to>
                                            <p:strVal val="visible"/>
                                          </p:to>
                                        </p:set>
                                        <p:anim calcmode="lin" valueType="num">
                                          <p:cBhvr>
                                            <p:cTn id="68" dur="500" fill="hold"/>
                                            <p:tgtEl>
                                              <p:spTgt spid="64"/>
                                            </p:tgtEl>
                                            <p:attrNameLst>
                                              <p:attrName>ppt_w</p:attrName>
                                            </p:attrNameLst>
                                          </p:cBhvr>
                                          <p:tavLst>
                                            <p:tav tm="0">
                                              <p:val>
                                                <p:fltVal val="0"/>
                                              </p:val>
                                            </p:tav>
                                            <p:tav tm="100000">
                                              <p:val>
                                                <p:strVal val="#ppt_w"/>
                                              </p:val>
                                            </p:tav>
                                          </p:tavLst>
                                        </p:anim>
                                        <p:anim calcmode="lin" valueType="num">
                                          <p:cBhvr>
                                            <p:cTn id="69" dur="500" fill="hold"/>
                                            <p:tgtEl>
                                              <p:spTgt spid="64"/>
                                            </p:tgtEl>
                                            <p:attrNameLst>
                                              <p:attrName>ppt_h</p:attrName>
                                            </p:attrNameLst>
                                          </p:cBhvr>
                                          <p:tavLst>
                                            <p:tav tm="0">
                                              <p:val>
                                                <p:fltVal val="0"/>
                                              </p:val>
                                            </p:tav>
                                            <p:tav tm="100000">
                                              <p:val>
                                                <p:strVal val="#ppt_h"/>
                                              </p:val>
                                            </p:tav>
                                          </p:tavLst>
                                        </p:anim>
                                        <p:anim calcmode="lin" valueType="num">
                                          <p:cBhvr>
                                            <p:cTn id="70" dur="500" fill="hold"/>
                                            <p:tgtEl>
                                              <p:spTgt spid="64"/>
                                            </p:tgtEl>
                                            <p:attrNameLst>
                                              <p:attrName>style.rotation</p:attrName>
                                            </p:attrNameLst>
                                          </p:cBhvr>
                                          <p:tavLst>
                                            <p:tav tm="0">
                                              <p:val>
                                                <p:fltVal val="90"/>
                                              </p:val>
                                            </p:tav>
                                            <p:tav tm="100000">
                                              <p:val>
                                                <p:fltVal val="0"/>
                                              </p:val>
                                            </p:tav>
                                          </p:tavLst>
                                        </p:anim>
                                        <p:animEffect transition="in" filter="fade">
                                          <p:cBhvr>
                                            <p:cTn id="71" dur="500"/>
                                            <p:tgtEl>
                                              <p:spTgt spid="64"/>
                                            </p:tgtEl>
                                          </p:cBhvr>
                                        </p:animEffect>
                                      </p:childTnLst>
                                    </p:cTn>
                                  </p:par>
                                </p:childTnLst>
                              </p:cTn>
                            </p:par>
                            <p:par>
                              <p:cTn id="72" fill="hold">
                                <p:stCondLst>
                                  <p:cond delay="5400"/>
                                </p:stCondLst>
                                <p:childTnLst>
                                  <p:par>
                                    <p:cTn id="73" presetID="22" presetClass="entr" presetSubtype="8" fill="hold" grpId="0" nodeType="afterEffect">
                                      <p:stCondLst>
                                        <p:cond delay="0"/>
                                      </p:stCondLst>
                                      <p:childTnLst>
                                        <p:set>
                                          <p:cBhvr>
                                            <p:cTn id="74" dur="1" fill="hold">
                                              <p:stCondLst>
                                                <p:cond delay="0"/>
                                              </p:stCondLst>
                                            </p:cTn>
                                            <p:tgtEl>
                                              <p:spTgt spid="62"/>
                                            </p:tgtEl>
                                            <p:attrNameLst>
                                              <p:attrName>style.visibility</p:attrName>
                                            </p:attrNameLst>
                                          </p:cBhvr>
                                          <p:to>
                                            <p:strVal val="visible"/>
                                          </p:to>
                                        </p:set>
                                        <p:animEffect transition="in" filter="wipe(left)">
                                          <p:cBhvr>
                                            <p:cTn id="75" dur="500"/>
                                            <p:tgtEl>
                                              <p:spTgt spid="62"/>
                                            </p:tgtEl>
                                          </p:cBhvr>
                                        </p:animEffect>
                                      </p:childTnLst>
                                    </p:cTn>
                                  </p:par>
                                  <p:par>
                                    <p:cTn id="76" presetID="22" presetClass="entr" presetSubtype="2" fill="hold" grpId="0" nodeType="withEffect">
                                      <p:stCondLst>
                                        <p:cond delay="0"/>
                                      </p:stCondLst>
                                      <p:childTnLst>
                                        <p:set>
                                          <p:cBhvr>
                                            <p:cTn id="77" dur="1" fill="hold">
                                              <p:stCondLst>
                                                <p:cond delay="0"/>
                                              </p:stCondLst>
                                            </p:cTn>
                                            <p:tgtEl>
                                              <p:spTgt spid="63"/>
                                            </p:tgtEl>
                                            <p:attrNameLst>
                                              <p:attrName>style.visibility</p:attrName>
                                            </p:attrNameLst>
                                          </p:cBhvr>
                                          <p:to>
                                            <p:strVal val="visible"/>
                                          </p:to>
                                        </p:set>
                                        <p:animEffect transition="in" filter="wipe(right)">
                                          <p:cBhvr>
                                            <p:cTn id="78" dur="750"/>
                                            <p:tgtEl>
                                              <p:spTgt spid="63"/>
                                            </p:tgtEl>
                                          </p:cBhvr>
                                        </p:animEffect>
                                      </p:childTnLst>
                                    </p:cTn>
                                  </p:par>
                                </p:childTnLst>
                              </p:cTn>
                            </p:par>
                            <p:par>
                              <p:cTn id="79" fill="hold">
                                <p:stCondLst>
                                  <p:cond delay="6150"/>
                                </p:stCondLst>
                                <p:childTnLst>
                                  <p:par>
                                    <p:cTn id="80" presetID="31" presetClass="entr" presetSubtype="0" fill="hold" nodeType="afterEffect">
                                      <p:stCondLst>
                                        <p:cond delay="0"/>
                                      </p:stCondLst>
                                      <p:childTnLst>
                                        <p:set>
                                          <p:cBhvr>
                                            <p:cTn id="81" dur="1" fill="hold">
                                              <p:stCondLst>
                                                <p:cond delay="0"/>
                                              </p:stCondLst>
                                            </p:cTn>
                                            <p:tgtEl>
                                              <p:spTgt spid="69"/>
                                            </p:tgtEl>
                                            <p:attrNameLst>
                                              <p:attrName>style.visibility</p:attrName>
                                            </p:attrNameLst>
                                          </p:cBhvr>
                                          <p:to>
                                            <p:strVal val="visible"/>
                                          </p:to>
                                        </p:set>
                                        <p:anim calcmode="lin" valueType="num">
                                          <p:cBhvr>
                                            <p:cTn id="82" dur="500" fill="hold"/>
                                            <p:tgtEl>
                                              <p:spTgt spid="69"/>
                                            </p:tgtEl>
                                            <p:attrNameLst>
                                              <p:attrName>ppt_w</p:attrName>
                                            </p:attrNameLst>
                                          </p:cBhvr>
                                          <p:tavLst>
                                            <p:tav tm="0">
                                              <p:val>
                                                <p:fltVal val="0"/>
                                              </p:val>
                                            </p:tav>
                                            <p:tav tm="100000">
                                              <p:val>
                                                <p:strVal val="#ppt_w"/>
                                              </p:val>
                                            </p:tav>
                                          </p:tavLst>
                                        </p:anim>
                                        <p:anim calcmode="lin" valueType="num">
                                          <p:cBhvr>
                                            <p:cTn id="83" dur="500" fill="hold"/>
                                            <p:tgtEl>
                                              <p:spTgt spid="69"/>
                                            </p:tgtEl>
                                            <p:attrNameLst>
                                              <p:attrName>ppt_h</p:attrName>
                                            </p:attrNameLst>
                                          </p:cBhvr>
                                          <p:tavLst>
                                            <p:tav tm="0">
                                              <p:val>
                                                <p:fltVal val="0"/>
                                              </p:val>
                                            </p:tav>
                                            <p:tav tm="100000">
                                              <p:val>
                                                <p:strVal val="#ppt_h"/>
                                              </p:val>
                                            </p:tav>
                                          </p:tavLst>
                                        </p:anim>
                                        <p:anim calcmode="lin" valueType="num">
                                          <p:cBhvr>
                                            <p:cTn id="84" dur="500" fill="hold"/>
                                            <p:tgtEl>
                                              <p:spTgt spid="69"/>
                                            </p:tgtEl>
                                            <p:attrNameLst>
                                              <p:attrName>style.rotation</p:attrName>
                                            </p:attrNameLst>
                                          </p:cBhvr>
                                          <p:tavLst>
                                            <p:tav tm="0">
                                              <p:val>
                                                <p:fltVal val="90"/>
                                              </p:val>
                                            </p:tav>
                                            <p:tav tm="100000">
                                              <p:val>
                                                <p:fltVal val="0"/>
                                              </p:val>
                                            </p:tav>
                                          </p:tavLst>
                                        </p:anim>
                                        <p:animEffect transition="in" filter="fade">
                                          <p:cBhvr>
                                            <p:cTn id="85" dur="500"/>
                                            <p:tgtEl>
                                              <p:spTgt spid="69"/>
                                            </p:tgtEl>
                                          </p:cBhvr>
                                        </p:animEffect>
                                      </p:childTnLst>
                                    </p:cTn>
                                  </p:par>
                                </p:childTnLst>
                              </p:cTn>
                            </p:par>
                            <p:par>
                              <p:cTn id="86" fill="hold">
                                <p:stCondLst>
                                  <p:cond delay="6650"/>
                                </p:stCondLst>
                                <p:childTnLst>
                                  <p:par>
                                    <p:cTn id="87" presetID="22" presetClass="entr" presetSubtype="8" fill="hold" grpId="0" nodeType="afterEffect">
                                      <p:stCondLst>
                                        <p:cond delay="0"/>
                                      </p:stCondLst>
                                      <p:childTnLst>
                                        <p:set>
                                          <p:cBhvr>
                                            <p:cTn id="88" dur="1" fill="hold">
                                              <p:stCondLst>
                                                <p:cond delay="0"/>
                                              </p:stCondLst>
                                            </p:cTn>
                                            <p:tgtEl>
                                              <p:spTgt spid="67"/>
                                            </p:tgtEl>
                                            <p:attrNameLst>
                                              <p:attrName>style.visibility</p:attrName>
                                            </p:attrNameLst>
                                          </p:cBhvr>
                                          <p:to>
                                            <p:strVal val="visible"/>
                                          </p:to>
                                        </p:set>
                                        <p:animEffect transition="in" filter="wipe(left)">
                                          <p:cBhvr>
                                            <p:cTn id="89" dur="500"/>
                                            <p:tgtEl>
                                              <p:spTgt spid="67"/>
                                            </p:tgtEl>
                                          </p:cBhvr>
                                        </p:animEffect>
                                      </p:childTnLst>
                                    </p:cTn>
                                  </p:par>
                                  <p:par>
                                    <p:cTn id="90" presetID="22" presetClass="entr" presetSubtype="2" fill="hold" grpId="0" nodeType="withEffect">
                                      <p:stCondLst>
                                        <p:cond delay="0"/>
                                      </p:stCondLst>
                                      <p:childTnLst>
                                        <p:set>
                                          <p:cBhvr>
                                            <p:cTn id="91" dur="1" fill="hold">
                                              <p:stCondLst>
                                                <p:cond delay="0"/>
                                              </p:stCondLst>
                                            </p:cTn>
                                            <p:tgtEl>
                                              <p:spTgt spid="68"/>
                                            </p:tgtEl>
                                            <p:attrNameLst>
                                              <p:attrName>style.visibility</p:attrName>
                                            </p:attrNameLst>
                                          </p:cBhvr>
                                          <p:to>
                                            <p:strVal val="visible"/>
                                          </p:to>
                                        </p:set>
                                        <p:animEffect transition="in" filter="wipe(right)">
                                          <p:cBhvr>
                                            <p:cTn id="92" dur="750"/>
                                            <p:tgtEl>
                                              <p:spTgt spid="68"/>
                                            </p:tgtEl>
                                          </p:cBhvr>
                                        </p:animEffect>
                                      </p:childTnLst>
                                    </p:cTn>
                                  </p:par>
                                </p:childTnLst>
                              </p:cTn>
                            </p:par>
                            <p:par>
                              <p:cTn id="93" fill="hold">
                                <p:stCondLst>
                                  <p:cond delay="7400"/>
                                </p:stCondLst>
                                <p:childTnLst>
                                  <p:par>
                                    <p:cTn id="94" presetID="31" presetClass="entr" presetSubtype="0" fill="hold" nodeType="afterEffect">
                                      <p:stCondLst>
                                        <p:cond delay="0"/>
                                      </p:stCondLst>
                                      <p:childTnLst>
                                        <p:set>
                                          <p:cBhvr>
                                            <p:cTn id="95" dur="1" fill="hold">
                                              <p:stCondLst>
                                                <p:cond delay="0"/>
                                              </p:stCondLst>
                                            </p:cTn>
                                            <p:tgtEl>
                                              <p:spTgt spid="83"/>
                                            </p:tgtEl>
                                            <p:attrNameLst>
                                              <p:attrName>style.visibility</p:attrName>
                                            </p:attrNameLst>
                                          </p:cBhvr>
                                          <p:to>
                                            <p:strVal val="visible"/>
                                          </p:to>
                                        </p:set>
                                        <p:anim calcmode="lin" valueType="num">
                                          <p:cBhvr>
                                            <p:cTn id="96" dur="500" fill="hold"/>
                                            <p:tgtEl>
                                              <p:spTgt spid="83"/>
                                            </p:tgtEl>
                                            <p:attrNameLst>
                                              <p:attrName>ppt_w</p:attrName>
                                            </p:attrNameLst>
                                          </p:cBhvr>
                                          <p:tavLst>
                                            <p:tav tm="0">
                                              <p:val>
                                                <p:fltVal val="0"/>
                                              </p:val>
                                            </p:tav>
                                            <p:tav tm="100000">
                                              <p:val>
                                                <p:strVal val="#ppt_w"/>
                                              </p:val>
                                            </p:tav>
                                          </p:tavLst>
                                        </p:anim>
                                        <p:anim calcmode="lin" valueType="num">
                                          <p:cBhvr>
                                            <p:cTn id="97" dur="500" fill="hold"/>
                                            <p:tgtEl>
                                              <p:spTgt spid="83"/>
                                            </p:tgtEl>
                                            <p:attrNameLst>
                                              <p:attrName>ppt_h</p:attrName>
                                            </p:attrNameLst>
                                          </p:cBhvr>
                                          <p:tavLst>
                                            <p:tav tm="0">
                                              <p:val>
                                                <p:fltVal val="0"/>
                                              </p:val>
                                            </p:tav>
                                            <p:tav tm="100000">
                                              <p:val>
                                                <p:strVal val="#ppt_h"/>
                                              </p:val>
                                            </p:tav>
                                          </p:tavLst>
                                        </p:anim>
                                        <p:anim calcmode="lin" valueType="num">
                                          <p:cBhvr>
                                            <p:cTn id="98" dur="500" fill="hold"/>
                                            <p:tgtEl>
                                              <p:spTgt spid="83"/>
                                            </p:tgtEl>
                                            <p:attrNameLst>
                                              <p:attrName>style.rotation</p:attrName>
                                            </p:attrNameLst>
                                          </p:cBhvr>
                                          <p:tavLst>
                                            <p:tav tm="0">
                                              <p:val>
                                                <p:fltVal val="90"/>
                                              </p:val>
                                            </p:tav>
                                            <p:tav tm="100000">
                                              <p:val>
                                                <p:fltVal val="0"/>
                                              </p:val>
                                            </p:tav>
                                          </p:tavLst>
                                        </p:anim>
                                        <p:animEffect transition="in" filter="fade">
                                          <p:cBhvr>
                                            <p:cTn id="99" dur="500"/>
                                            <p:tgtEl>
                                              <p:spTgt spid="83"/>
                                            </p:tgtEl>
                                          </p:cBhvr>
                                        </p:animEffect>
                                      </p:childTnLst>
                                    </p:cTn>
                                  </p:par>
                                </p:childTnLst>
                              </p:cTn>
                            </p:par>
                            <p:par>
                              <p:cTn id="100" fill="hold">
                                <p:stCondLst>
                                  <p:cond delay="7900"/>
                                </p:stCondLst>
                                <p:childTnLst>
                                  <p:par>
                                    <p:cTn id="101" presetID="22" presetClass="entr" presetSubtype="8" fill="hold" grpId="0" nodeType="afterEffect">
                                      <p:stCondLst>
                                        <p:cond delay="0"/>
                                      </p:stCondLst>
                                      <p:childTnLst>
                                        <p:set>
                                          <p:cBhvr>
                                            <p:cTn id="102" dur="1" fill="hold">
                                              <p:stCondLst>
                                                <p:cond delay="0"/>
                                              </p:stCondLst>
                                            </p:cTn>
                                            <p:tgtEl>
                                              <p:spTgt spid="81"/>
                                            </p:tgtEl>
                                            <p:attrNameLst>
                                              <p:attrName>style.visibility</p:attrName>
                                            </p:attrNameLst>
                                          </p:cBhvr>
                                          <p:to>
                                            <p:strVal val="visible"/>
                                          </p:to>
                                        </p:set>
                                        <p:animEffect transition="in" filter="wipe(left)">
                                          <p:cBhvr>
                                            <p:cTn id="103" dur="500"/>
                                            <p:tgtEl>
                                              <p:spTgt spid="81"/>
                                            </p:tgtEl>
                                          </p:cBhvr>
                                        </p:animEffect>
                                      </p:childTnLst>
                                    </p:cTn>
                                  </p:par>
                                  <p:par>
                                    <p:cTn id="104" presetID="22" presetClass="entr" presetSubtype="2" fill="hold" grpId="0" nodeType="withEffect">
                                      <p:stCondLst>
                                        <p:cond delay="0"/>
                                      </p:stCondLst>
                                      <p:childTnLst>
                                        <p:set>
                                          <p:cBhvr>
                                            <p:cTn id="105" dur="1" fill="hold">
                                              <p:stCondLst>
                                                <p:cond delay="0"/>
                                              </p:stCondLst>
                                            </p:cTn>
                                            <p:tgtEl>
                                              <p:spTgt spid="82"/>
                                            </p:tgtEl>
                                            <p:attrNameLst>
                                              <p:attrName>style.visibility</p:attrName>
                                            </p:attrNameLst>
                                          </p:cBhvr>
                                          <p:to>
                                            <p:strVal val="visible"/>
                                          </p:to>
                                        </p:set>
                                        <p:animEffect transition="in" filter="wipe(right)">
                                          <p:cBhvr>
                                            <p:cTn id="106" dur="750"/>
                                            <p:tgtEl>
                                              <p:spTgt spid="82"/>
                                            </p:tgtEl>
                                          </p:cBhvr>
                                        </p:animEffect>
                                      </p:childTnLst>
                                    </p:cTn>
                                  </p:par>
                                </p:childTnLst>
                              </p:cTn>
                            </p:par>
                            <p:par>
                              <p:cTn id="107" fill="hold">
                                <p:stCondLst>
                                  <p:cond delay="8650"/>
                                </p:stCondLst>
                                <p:childTnLst>
                                  <p:par>
                                    <p:cTn id="108" presetID="31" presetClass="entr" presetSubtype="0" fill="hold" nodeType="afterEffect">
                                      <p:stCondLst>
                                        <p:cond delay="0"/>
                                      </p:stCondLst>
                                      <p:childTnLst>
                                        <p:set>
                                          <p:cBhvr>
                                            <p:cTn id="109" dur="1" fill="hold">
                                              <p:stCondLst>
                                                <p:cond delay="0"/>
                                              </p:stCondLst>
                                            </p:cTn>
                                            <p:tgtEl>
                                              <p:spTgt spid="97"/>
                                            </p:tgtEl>
                                            <p:attrNameLst>
                                              <p:attrName>style.visibility</p:attrName>
                                            </p:attrNameLst>
                                          </p:cBhvr>
                                          <p:to>
                                            <p:strVal val="visible"/>
                                          </p:to>
                                        </p:set>
                                        <p:anim calcmode="lin" valueType="num">
                                          <p:cBhvr>
                                            <p:cTn id="110" dur="500" fill="hold"/>
                                            <p:tgtEl>
                                              <p:spTgt spid="97"/>
                                            </p:tgtEl>
                                            <p:attrNameLst>
                                              <p:attrName>ppt_w</p:attrName>
                                            </p:attrNameLst>
                                          </p:cBhvr>
                                          <p:tavLst>
                                            <p:tav tm="0">
                                              <p:val>
                                                <p:fltVal val="0"/>
                                              </p:val>
                                            </p:tav>
                                            <p:tav tm="100000">
                                              <p:val>
                                                <p:strVal val="#ppt_w"/>
                                              </p:val>
                                            </p:tav>
                                          </p:tavLst>
                                        </p:anim>
                                        <p:anim calcmode="lin" valueType="num">
                                          <p:cBhvr>
                                            <p:cTn id="111" dur="500" fill="hold"/>
                                            <p:tgtEl>
                                              <p:spTgt spid="97"/>
                                            </p:tgtEl>
                                            <p:attrNameLst>
                                              <p:attrName>ppt_h</p:attrName>
                                            </p:attrNameLst>
                                          </p:cBhvr>
                                          <p:tavLst>
                                            <p:tav tm="0">
                                              <p:val>
                                                <p:fltVal val="0"/>
                                              </p:val>
                                            </p:tav>
                                            <p:tav tm="100000">
                                              <p:val>
                                                <p:strVal val="#ppt_h"/>
                                              </p:val>
                                            </p:tav>
                                          </p:tavLst>
                                        </p:anim>
                                        <p:anim calcmode="lin" valueType="num">
                                          <p:cBhvr>
                                            <p:cTn id="112" dur="500" fill="hold"/>
                                            <p:tgtEl>
                                              <p:spTgt spid="97"/>
                                            </p:tgtEl>
                                            <p:attrNameLst>
                                              <p:attrName>style.rotation</p:attrName>
                                            </p:attrNameLst>
                                          </p:cBhvr>
                                          <p:tavLst>
                                            <p:tav tm="0">
                                              <p:val>
                                                <p:fltVal val="90"/>
                                              </p:val>
                                            </p:tav>
                                            <p:tav tm="100000">
                                              <p:val>
                                                <p:fltVal val="0"/>
                                              </p:val>
                                            </p:tav>
                                          </p:tavLst>
                                        </p:anim>
                                        <p:animEffect transition="in" filter="fade">
                                          <p:cBhvr>
                                            <p:cTn id="113" dur="500"/>
                                            <p:tgtEl>
                                              <p:spTgt spid="97"/>
                                            </p:tgtEl>
                                          </p:cBhvr>
                                        </p:animEffect>
                                      </p:childTnLst>
                                    </p:cTn>
                                  </p:par>
                                </p:childTnLst>
                              </p:cTn>
                            </p:par>
                            <p:par>
                              <p:cTn id="114" fill="hold">
                                <p:stCondLst>
                                  <p:cond delay="9150"/>
                                </p:stCondLst>
                                <p:childTnLst>
                                  <p:par>
                                    <p:cTn id="115" presetID="22" presetClass="entr" presetSubtype="8" fill="hold" grpId="0" nodeType="afterEffect">
                                      <p:stCondLst>
                                        <p:cond delay="0"/>
                                      </p:stCondLst>
                                      <p:childTnLst>
                                        <p:set>
                                          <p:cBhvr>
                                            <p:cTn id="116" dur="1" fill="hold">
                                              <p:stCondLst>
                                                <p:cond delay="0"/>
                                              </p:stCondLst>
                                            </p:cTn>
                                            <p:tgtEl>
                                              <p:spTgt spid="95"/>
                                            </p:tgtEl>
                                            <p:attrNameLst>
                                              <p:attrName>style.visibility</p:attrName>
                                            </p:attrNameLst>
                                          </p:cBhvr>
                                          <p:to>
                                            <p:strVal val="visible"/>
                                          </p:to>
                                        </p:set>
                                        <p:animEffect transition="in" filter="wipe(left)">
                                          <p:cBhvr>
                                            <p:cTn id="117" dur="500"/>
                                            <p:tgtEl>
                                              <p:spTgt spid="95"/>
                                            </p:tgtEl>
                                          </p:cBhvr>
                                        </p:animEffect>
                                      </p:childTnLst>
                                    </p:cTn>
                                  </p:par>
                                  <p:par>
                                    <p:cTn id="118" presetID="22" presetClass="entr" presetSubtype="2" fill="hold" grpId="0" nodeType="withEffect">
                                      <p:stCondLst>
                                        <p:cond delay="0"/>
                                      </p:stCondLst>
                                      <p:childTnLst>
                                        <p:set>
                                          <p:cBhvr>
                                            <p:cTn id="119" dur="1" fill="hold">
                                              <p:stCondLst>
                                                <p:cond delay="0"/>
                                              </p:stCondLst>
                                            </p:cTn>
                                            <p:tgtEl>
                                              <p:spTgt spid="96"/>
                                            </p:tgtEl>
                                            <p:attrNameLst>
                                              <p:attrName>style.visibility</p:attrName>
                                            </p:attrNameLst>
                                          </p:cBhvr>
                                          <p:to>
                                            <p:strVal val="visible"/>
                                          </p:to>
                                        </p:set>
                                        <p:animEffect transition="in" filter="wipe(right)">
                                          <p:cBhvr>
                                            <p:cTn id="120" dur="750"/>
                                            <p:tgtEl>
                                              <p:spTgt spid="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57" grpId="0"/>
          <p:bldP spid="58" grpId="0"/>
          <p:bldP spid="59" grpId="0"/>
          <p:bldP spid="60" grpId="0"/>
          <p:bldP spid="61" grpId="0" animBg="1"/>
          <p:bldP spid="62" grpId="0"/>
          <p:bldP spid="63" grpId="0"/>
          <p:bldP spid="67" grpId="0"/>
          <p:bldP spid="68" grpId="0"/>
          <p:bldP spid="81" grpId="0"/>
          <p:bldP spid="82" grpId="0"/>
          <p:bldP spid="95" grpId="0"/>
          <p:bldP spid="96"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left)">
                                          <p:cBhvr>
                                            <p:cTn id="7" dur="500"/>
                                            <p:tgtEl>
                                              <p:spTgt spid="33"/>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wipe(down)">
                                          <p:cBhvr>
                                            <p:cTn id="11" dur="500"/>
                                            <p:tgtEl>
                                              <p:spTgt spid="21"/>
                                            </p:tgtEl>
                                          </p:cBhvr>
                                        </p:animEffect>
                                      </p:childTnLst>
                                    </p:cTn>
                                  </p:par>
                                </p:childTnLst>
                              </p:cTn>
                            </p:par>
                            <p:par>
                              <p:cTn id="12" fill="hold">
                                <p:stCondLst>
                                  <p:cond delay="1000"/>
                                </p:stCondLst>
                                <p:childTnLst>
                                  <p:par>
                                    <p:cTn id="13" presetID="2" presetClass="entr" presetSubtype="12" accel="61000" fill="hold" nodeType="afterEffect">
                                      <p:stCondLst>
                                        <p:cond delay="0"/>
                                      </p:stCondLst>
                                      <p:childTnLst>
                                        <p:set>
                                          <p:cBhvr>
                                            <p:cTn id="14" dur="1" fill="hold">
                                              <p:stCondLst>
                                                <p:cond delay="0"/>
                                              </p:stCondLst>
                                            </p:cTn>
                                            <p:tgtEl>
                                              <p:spTgt spid="22"/>
                                            </p:tgtEl>
                                            <p:attrNameLst>
                                              <p:attrName>style.visibility</p:attrName>
                                            </p:attrNameLst>
                                          </p:cBhvr>
                                          <p:to>
                                            <p:strVal val="visible"/>
                                          </p:to>
                                        </p:set>
                                        <p:anim calcmode="lin" valueType="num">
                                          <p:cBhvr additive="base">
                                            <p:cTn id="15" dur="1400" fill="hold"/>
                                            <p:tgtEl>
                                              <p:spTgt spid="22"/>
                                            </p:tgtEl>
                                            <p:attrNameLst>
                                              <p:attrName>ppt_x</p:attrName>
                                            </p:attrNameLst>
                                          </p:cBhvr>
                                          <p:tavLst>
                                            <p:tav tm="0">
                                              <p:val>
                                                <p:strVal val="0-#ppt_w/2"/>
                                              </p:val>
                                            </p:tav>
                                            <p:tav tm="100000">
                                              <p:val>
                                                <p:strVal val="#ppt_x"/>
                                              </p:val>
                                            </p:tav>
                                          </p:tavLst>
                                        </p:anim>
                                        <p:anim calcmode="lin" valueType="num">
                                          <p:cBhvr additive="base">
                                            <p:cTn id="16" dur="1400" fill="hold"/>
                                            <p:tgtEl>
                                              <p:spTgt spid="22"/>
                                            </p:tgtEl>
                                            <p:attrNameLst>
                                              <p:attrName>ppt_y</p:attrName>
                                            </p:attrNameLst>
                                          </p:cBhvr>
                                          <p:tavLst>
                                            <p:tav tm="0">
                                              <p:val>
                                                <p:strVal val="1+#ppt_h/2"/>
                                              </p:val>
                                            </p:tav>
                                            <p:tav tm="100000">
                                              <p:val>
                                                <p:strVal val="#ppt_y"/>
                                              </p:val>
                                            </p:tav>
                                          </p:tavLst>
                                        </p:anim>
                                      </p:childTnLst>
                                    </p:cTn>
                                  </p:par>
                                  <p:par>
                                    <p:cTn id="17" presetID="2" presetClass="entr" presetSubtype="3" accel="61000" fill="hold" nodeType="withEffect">
                                      <p:stCondLst>
                                        <p:cond delay="0"/>
                                      </p:stCondLst>
                                      <p:childTnLst>
                                        <p:set>
                                          <p:cBhvr>
                                            <p:cTn id="18" dur="1" fill="hold">
                                              <p:stCondLst>
                                                <p:cond delay="0"/>
                                              </p:stCondLst>
                                            </p:cTn>
                                            <p:tgtEl>
                                              <p:spTgt spid="27"/>
                                            </p:tgtEl>
                                            <p:attrNameLst>
                                              <p:attrName>style.visibility</p:attrName>
                                            </p:attrNameLst>
                                          </p:cBhvr>
                                          <p:to>
                                            <p:strVal val="visible"/>
                                          </p:to>
                                        </p:set>
                                        <p:anim calcmode="lin" valueType="num">
                                          <p:cBhvr additive="base">
                                            <p:cTn id="19" dur="1400" fill="hold"/>
                                            <p:tgtEl>
                                              <p:spTgt spid="27"/>
                                            </p:tgtEl>
                                            <p:attrNameLst>
                                              <p:attrName>ppt_x</p:attrName>
                                            </p:attrNameLst>
                                          </p:cBhvr>
                                          <p:tavLst>
                                            <p:tav tm="0">
                                              <p:val>
                                                <p:strVal val="1+#ppt_w/2"/>
                                              </p:val>
                                            </p:tav>
                                            <p:tav tm="100000">
                                              <p:val>
                                                <p:strVal val="#ppt_x"/>
                                              </p:val>
                                            </p:tav>
                                          </p:tavLst>
                                        </p:anim>
                                        <p:anim calcmode="lin" valueType="num">
                                          <p:cBhvr additive="base">
                                            <p:cTn id="20" dur="1400" fill="hold"/>
                                            <p:tgtEl>
                                              <p:spTgt spid="27"/>
                                            </p:tgtEl>
                                            <p:attrNameLst>
                                              <p:attrName>ppt_y</p:attrName>
                                            </p:attrNameLst>
                                          </p:cBhvr>
                                          <p:tavLst>
                                            <p:tav tm="0">
                                              <p:val>
                                                <p:strVal val="0-#ppt_h/2"/>
                                              </p:val>
                                            </p:tav>
                                            <p:tav tm="100000">
                                              <p:val>
                                                <p:strVal val="#ppt_y"/>
                                              </p:val>
                                            </p:tav>
                                          </p:tavLst>
                                        </p:anim>
                                      </p:childTnLst>
                                    </p:cTn>
                                  </p:par>
                                  <p:par>
                                    <p:cTn id="21" presetID="2" presetClass="entr" presetSubtype="3" accel="61000" fill="hold" nodeType="withEffect">
                                      <p:stCondLst>
                                        <p:cond delay="0"/>
                                      </p:stCondLst>
                                      <p:childTnLst>
                                        <p:set>
                                          <p:cBhvr>
                                            <p:cTn id="22" dur="1" fill="hold">
                                              <p:stCondLst>
                                                <p:cond delay="0"/>
                                              </p:stCondLst>
                                            </p:cTn>
                                            <p:tgtEl>
                                              <p:spTgt spid="38"/>
                                            </p:tgtEl>
                                            <p:attrNameLst>
                                              <p:attrName>style.visibility</p:attrName>
                                            </p:attrNameLst>
                                          </p:cBhvr>
                                          <p:to>
                                            <p:strVal val="visible"/>
                                          </p:to>
                                        </p:set>
                                        <p:anim calcmode="lin" valueType="num">
                                          <p:cBhvr additive="base">
                                            <p:cTn id="23" dur="1400" fill="hold"/>
                                            <p:tgtEl>
                                              <p:spTgt spid="38"/>
                                            </p:tgtEl>
                                            <p:attrNameLst>
                                              <p:attrName>ppt_x</p:attrName>
                                            </p:attrNameLst>
                                          </p:cBhvr>
                                          <p:tavLst>
                                            <p:tav tm="0">
                                              <p:val>
                                                <p:strVal val="1+#ppt_w/2"/>
                                              </p:val>
                                            </p:tav>
                                            <p:tav tm="100000">
                                              <p:val>
                                                <p:strVal val="#ppt_x"/>
                                              </p:val>
                                            </p:tav>
                                          </p:tavLst>
                                        </p:anim>
                                        <p:anim calcmode="lin" valueType="num">
                                          <p:cBhvr additive="base">
                                            <p:cTn id="24" dur="1400" fill="hold"/>
                                            <p:tgtEl>
                                              <p:spTgt spid="38"/>
                                            </p:tgtEl>
                                            <p:attrNameLst>
                                              <p:attrName>ppt_y</p:attrName>
                                            </p:attrNameLst>
                                          </p:cBhvr>
                                          <p:tavLst>
                                            <p:tav tm="0">
                                              <p:val>
                                                <p:strVal val="0-#ppt_h/2"/>
                                              </p:val>
                                            </p:tav>
                                            <p:tav tm="100000">
                                              <p:val>
                                                <p:strVal val="#ppt_y"/>
                                              </p:val>
                                            </p:tav>
                                          </p:tavLst>
                                        </p:anim>
                                      </p:childTnLst>
                                    </p:cTn>
                                  </p:par>
                                  <p:par>
                                    <p:cTn id="25" presetID="2" presetClass="entr" presetSubtype="12" accel="61000" fill="hold" nodeType="withEffect">
                                      <p:stCondLst>
                                        <p:cond delay="0"/>
                                      </p:stCondLst>
                                      <p:childTnLst>
                                        <p:set>
                                          <p:cBhvr>
                                            <p:cTn id="26" dur="1" fill="hold">
                                              <p:stCondLst>
                                                <p:cond delay="0"/>
                                              </p:stCondLst>
                                            </p:cTn>
                                            <p:tgtEl>
                                              <p:spTgt spid="43"/>
                                            </p:tgtEl>
                                            <p:attrNameLst>
                                              <p:attrName>style.visibility</p:attrName>
                                            </p:attrNameLst>
                                          </p:cBhvr>
                                          <p:to>
                                            <p:strVal val="visible"/>
                                          </p:to>
                                        </p:set>
                                        <p:anim calcmode="lin" valueType="num">
                                          <p:cBhvr additive="base">
                                            <p:cTn id="27" dur="1400" fill="hold"/>
                                            <p:tgtEl>
                                              <p:spTgt spid="43"/>
                                            </p:tgtEl>
                                            <p:attrNameLst>
                                              <p:attrName>ppt_x</p:attrName>
                                            </p:attrNameLst>
                                          </p:cBhvr>
                                          <p:tavLst>
                                            <p:tav tm="0">
                                              <p:val>
                                                <p:strVal val="0-#ppt_w/2"/>
                                              </p:val>
                                            </p:tav>
                                            <p:tav tm="100000">
                                              <p:val>
                                                <p:strVal val="#ppt_x"/>
                                              </p:val>
                                            </p:tav>
                                          </p:tavLst>
                                        </p:anim>
                                        <p:anim calcmode="lin" valueType="num">
                                          <p:cBhvr additive="base">
                                            <p:cTn id="28" dur="1400" fill="hold"/>
                                            <p:tgtEl>
                                              <p:spTgt spid="43"/>
                                            </p:tgtEl>
                                            <p:attrNameLst>
                                              <p:attrName>ppt_y</p:attrName>
                                            </p:attrNameLst>
                                          </p:cBhvr>
                                          <p:tavLst>
                                            <p:tav tm="0">
                                              <p:val>
                                                <p:strVal val="1+#ppt_h/2"/>
                                              </p:val>
                                            </p:tav>
                                            <p:tav tm="100000">
                                              <p:val>
                                                <p:strVal val="#ppt_y"/>
                                              </p:val>
                                            </p:tav>
                                          </p:tavLst>
                                        </p:anim>
                                      </p:childTnLst>
                                    </p:cTn>
                                  </p:par>
                                  <p:par>
                                    <p:cTn id="29" presetID="2" presetClass="entr" presetSubtype="3" accel="61000" fill="hold" nodeType="withEffect">
                                      <p:stCondLst>
                                        <p:cond delay="0"/>
                                      </p:stCondLst>
                                      <p:childTnLst>
                                        <p:set>
                                          <p:cBhvr>
                                            <p:cTn id="30" dur="1" fill="hold">
                                              <p:stCondLst>
                                                <p:cond delay="0"/>
                                              </p:stCondLst>
                                            </p:cTn>
                                            <p:tgtEl>
                                              <p:spTgt spid="48"/>
                                            </p:tgtEl>
                                            <p:attrNameLst>
                                              <p:attrName>style.visibility</p:attrName>
                                            </p:attrNameLst>
                                          </p:cBhvr>
                                          <p:to>
                                            <p:strVal val="visible"/>
                                          </p:to>
                                        </p:set>
                                        <p:anim calcmode="lin" valueType="num">
                                          <p:cBhvr additive="base">
                                            <p:cTn id="31" dur="1400" fill="hold"/>
                                            <p:tgtEl>
                                              <p:spTgt spid="48"/>
                                            </p:tgtEl>
                                            <p:attrNameLst>
                                              <p:attrName>ppt_x</p:attrName>
                                            </p:attrNameLst>
                                          </p:cBhvr>
                                          <p:tavLst>
                                            <p:tav tm="0">
                                              <p:val>
                                                <p:strVal val="1+#ppt_w/2"/>
                                              </p:val>
                                            </p:tav>
                                            <p:tav tm="100000">
                                              <p:val>
                                                <p:strVal val="#ppt_x"/>
                                              </p:val>
                                            </p:tav>
                                          </p:tavLst>
                                        </p:anim>
                                        <p:anim calcmode="lin" valueType="num">
                                          <p:cBhvr additive="base">
                                            <p:cTn id="32" dur="1400" fill="hold"/>
                                            <p:tgtEl>
                                              <p:spTgt spid="48"/>
                                            </p:tgtEl>
                                            <p:attrNameLst>
                                              <p:attrName>ppt_y</p:attrName>
                                            </p:attrNameLst>
                                          </p:cBhvr>
                                          <p:tavLst>
                                            <p:tav tm="0">
                                              <p:val>
                                                <p:strVal val="0-#ppt_h/2"/>
                                              </p:val>
                                            </p:tav>
                                            <p:tav tm="100000">
                                              <p:val>
                                                <p:strVal val="#ppt_y"/>
                                              </p:val>
                                            </p:tav>
                                          </p:tavLst>
                                        </p:anim>
                                      </p:childTnLst>
                                    </p:cTn>
                                  </p:par>
                                  <p:par>
                                    <p:cTn id="33" presetID="2" presetClass="entr" presetSubtype="12" accel="61000" fill="hold" nodeType="withEffect">
                                      <p:stCondLst>
                                        <p:cond delay="0"/>
                                      </p:stCondLst>
                                      <p:childTnLst>
                                        <p:set>
                                          <p:cBhvr>
                                            <p:cTn id="34" dur="1" fill="hold">
                                              <p:stCondLst>
                                                <p:cond delay="0"/>
                                              </p:stCondLst>
                                            </p:cTn>
                                            <p:tgtEl>
                                              <p:spTgt spid="32"/>
                                            </p:tgtEl>
                                            <p:attrNameLst>
                                              <p:attrName>style.visibility</p:attrName>
                                            </p:attrNameLst>
                                          </p:cBhvr>
                                          <p:to>
                                            <p:strVal val="visible"/>
                                          </p:to>
                                        </p:set>
                                        <p:anim calcmode="lin" valueType="num">
                                          <p:cBhvr additive="base">
                                            <p:cTn id="35" dur="1400" fill="hold"/>
                                            <p:tgtEl>
                                              <p:spTgt spid="32"/>
                                            </p:tgtEl>
                                            <p:attrNameLst>
                                              <p:attrName>ppt_x</p:attrName>
                                            </p:attrNameLst>
                                          </p:cBhvr>
                                          <p:tavLst>
                                            <p:tav tm="0">
                                              <p:val>
                                                <p:strVal val="0-#ppt_w/2"/>
                                              </p:val>
                                            </p:tav>
                                            <p:tav tm="100000">
                                              <p:val>
                                                <p:strVal val="#ppt_x"/>
                                              </p:val>
                                            </p:tav>
                                          </p:tavLst>
                                        </p:anim>
                                        <p:anim calcmode="lin" valueType="num">
                                          <p:cBhvr additive="base">
                                            <p:cTn id="36" dur="1400" fill="hold"/>
                                            <p:tgtEl>
                                              <p:spTgt spid="32"/>
                                            </p:tgtEl>
                                            <p:attrNameLst>
                                              <p:attrName>ppt_y</p:attrName>
                                            </p:attrNameLst>
                                          </p:cBhvr>
                                          <p:tavLst>
                                            <p:tav tm="0">
                                              <p:val>
                                                <p:strVal val="1+#ppt_h/2"/>
                                              </p:val>
                                            </p:tav>
                                            <p:tav tm="100000">
                                              <p:val>
                                                <p:strVal val="#ppt_y"/>
                                              </p:val>
                                            </p:tav>
                                          </p:tavLst>
                                        </p:anim>
                                      </p:childTnLst>
                                    </p:cTn>
                                  </p:par>
                                </p:childTnLst>
                              </p:cTn>
                            </p:par>
                            <p:par>
                              <p:cTn id="37" fill="hold">
                                <p:stCondLst>
                                  <p:cond delay="2400"/>
                                </p:stCondLst>
                                <p:childTnLst>
                                  <p:par>
                                    <p:cTn id="38" presetID="31" presetClass="entr" presetSubtype="0" fill="hold" nodeType="afterEffect">
                                      <p:stCondLst>
                                        <p:cond delay="0"/>
                                      </p:stCondLst>
                                      <p:childTnLst>
                                        <p:set>
                                          <p:cBhvr>
                                            <p:cTn id="39" dur="1" fill="hold">
                                              <p:stCondLst>
                                                <p:cond delay="0"/>
                                              </p:stCondLst>
                                            </p:cTn>
                                            <p:tgtEl>
                                              <p:spTgt spid="53"/>
                                            </p:tgtEl>
                                            <p:attrNameLst>
                                              <p:attrName>style.visibility</p:attrName>
                                            </p:attrNameLst>
                                          </p:cBhvr>
                                          <p:to>
                                            <p:strVal val="visible"/>
                                          </p:to>
                                        </p:set>
                                        <p:anim calcmode="lin" valueType="num">
                                          <p:cBhvr>
                                            <p:cTn id="40" dur="500" fill="hold"/>
                                            <p:tgtEl>
                                              <p:spTgt spid="53"/>
                                            </p:tgtEl>
                                            <p:attrNameLst>
                                              <p:attrName>ppt_w</p:attrName>
                                            </p:attrNameLst>
                                          </p:cBhvr>
                                          <p:tavLst>
                                            <p:tav tm="0">
                                              <p:val>
                                                <p:fltVal val="0"/>
                                              </p:val>
                                            </p:tav>
                                            <p:tav tm="100000">
                                              <p:val>
                                                <p:strVal val="#ppt_w"/>
                                              </p:val>
                                            </p:tav>
                                          </p:tavLst>
                                        </p:anim>
                                        <p:anim calcmode="lin" valueType="num">
                                          <p:cBhvr>
                                            <p:cTn id="41" dur="500" fill="hold"/>
                                            <p:tgtEl>
                                              <p:spTgt spid="53"/>
                                            </p:tgtEl>
                                            <p:attrNameLst>
                                              <p:attrName>ppt_h</p:attrName>
                                            </p:attrNameLst>
                                          </p:cBhvr>
                                          <p:tavLst>
                                            <p:tav tm="0">
                                              <p:val>
                                                <p:fltVal val="0"/>
                                              </p:val>
                                            </p:tav>
                                            <p:tav tm="100000">
                                              <p:val>
                                                <p:strVal val="#ppt_h"/>
                                              </p:val>
                                            </p:tav>
                                          </p:tavLst>
                                        </p:anim>
                                        <p:anim calcmode="lin" valueType="num">
                                          <p:cBhvr>
                                            <p:cTn id="42" dur="500" fill="hold"/>
                                            <p:tgtEl>
                                              <p:spTgt spid="53"/>
                                            </p:tgtEl>
                                            <p:attrNameLst>
                                              <p:attrName>style.rotation</p:attrName>
                                            </p:attrNameLst>
                                          </p:cBhvr>
                                          <p:tavLst>
                                            <p:tav tm="0">
                                              <p:val>
                                                <p:fltVal val="90"/>
                                              </p:val>
                                            </p:tav>
                                            <p:tav tm="100000">
                                              <p:val>
                                                <p:fltVal val="0"/>
                                              </p:val>
                                            </p:tav>
                                          </p:tavLst>
                                        </p:anim>
                                        <p:animEffect transition="in" filter="fade">
                                          <p:cBhvr>
                                            <p:cTn id="43" dur="500"/>
                                            <p:tgtEl>
                                              <p:spTgt spid="53"/>
                                            </p:tgtEl>
                                          </p:cBhvr>
                                        </p:animEffect>
                                      </p:childTnLst>
                                    </p:cTn>
                                  </p:par>
                                </p:childTnLst>
                              </p:cTn>
                            </p:par>
                            <p:par>
                              <p:cTn id="44" fill="hold">
                                <p:stCondLst>
                                  <p:cond delay="2900"/>
                                </p:stCondLst>
                                <p:childTnLst>
                                  <p:par>
                                    <p:cTn id="45" presetID="22" presetClass="entr" presetSubtype="8" fill="hold" grpId="0" nodeType="afterEffect">
                                      <p:stCondLst>
                                        <p:cond delay="0"/>
                                      </p:stCondLst>
                                      <p:childTnLst>
                                        <p:set>
                                          <p:cBhvr>
                                            <p:cTn id="46" dur="1" fill="hold">
                                              <p:stCondLst>
                                                <p:cond delay="0"/>
                                              </p:stCondLst>
                                            </p:cTn>
                                            <p:tgtEl>
                                              <p:spTgt spid="57"/>
                                            </p:tgtEl>
                                            <p:attrNameLst>
                                              <p:attrName>style.visibility</p:attrName>
                                            </p:attrNameLst>
                                          </p:cBhvr>
                                          <p:to>
                                            <p:strVal val="visible"/>
                                          </p:to>
                                        </p:set>
                                        <p:animEffect transition="in" filter="wipe(left)">
                                          <p:cBhvr>
                                            <p:cTn id="47" dur="500"/>
                                            <p:tgtEl>
                                              <p:spTgt spid="57"/>
                                            </p:tgtEl>
                                          </p:cBhvr>
                                        </p:animEffect>
                                      </p:childTnLst>
                                    </p:cTn>
                                  </p:par>
                                  <p:par>
                                    <p:cTn id="48" presetID="22" presetClass="entr" presetSubtype="2" fill="hold" grpId="0" nodeType="withEffect">
                                      <p:stCondLst>
                                        <p:cond delay="0"/>
                                      </p:stCondLst>
                                      <p:childTnLst>
                                        <p:set>
                                          <p:cBhvr>
                                            <p:cTn id="49" dur="1" fill="hold">
                                              <p:stCondLst>
                                                <p:cond delay="0"/>
                                              </p:stCondLst>
                                            </p:cTn>
                                            <p:tgtEl>
                                              <p:spTgt spid="58"/>
                                            </p:tgtEl>
                                            <p:attrNameLst>
                                              <p:attrName>style.visibility</p:attrName>
                                            </p:attrNameLst>
                                          </p:cBhvr>
                                          <p:to>
                                            <p:strVal val="visible"/>
                                          </p:to>
                                        </p:set>
                                        <p:animEffect transition="in" filter="wipe(right)">
                                          <p:cBhvr>
                                            <p:cTn id="50" dur="750"/>
                                            <p:tgtEl>
                                              <p:spTgt spid="58"/>
                                            </p:tgtEl>
                                          </p:cBhvr>
                                        </p:animEffect>
                                      </p:childTnLst>
                                    </p:cTn>
                                  </p:par>
                                </p:childTnLst>
                              </p:cTn>
                            </p:par>
                            <p:par>
                              <p:cTn id="51" fill="hold">
                                <p:stCondLst>
                                  <p:cond delay="3650"/>
                                </p:stCondLst>
                                <p:childTnLst>
                                  <p:par>
                                    <p:cTn id="52" presetID="31" presetClass="entr" presetSubtype="0" fill="hold" grpId="0" nodeType="afterEffect">
                                      <p:stCondLst>
                                        <p:cond delay="0"/>
                                      </p:stCondLst>
                                      <p:childTnLst>
                                        <p:set>
                                          <p:cBhvr>
                                            <p:cTn id="53" dur="1" fill="hold">
                                              <p:stCondLst>
                                                <p:cond delay="0"/>
                                              </p:stCondLst>
                                            </p:cTn>
                                            <p:tgtEl>
                                              <p:spTgt spid="61"/>
                                            </p:tgtEl>
                                            <p:attrNameLst>
                                              <p:attrName>style.visibility</p:attrName>
                                            </p:attrNameLst>
                                          </p:cBhvr>
                                          <p:to>
                                            <p:strVal val="visible"/>
                                          </p:to>
                                        </p:set>
                                        <p:anim calcmode="lin" valueType="num">
                                          <p:cBhvr>
                                            <p:cTn id="54" dur="500" fill="hold"/>
                                            <p:tgtEl>
                                              <p:spTgt spid="61"/>
                                            </p:tgtEl>
                                            <p:attrNameLst>
                                              <p:attrName>ppt_w</p:attrName>
                                            </p:attrNameLst>
                                          </p:cBhvr>
                                          <p:tavLst>
                                            <p:tav tm="0">
                                              <p:val>
                                                <p:fltVal val="0"/>
                                              </p:val>
                                            </p:tav>
                                            <p:tav tm="100000">
                                              <p:val>
                                                <p:strVal val="#ppt_w"/>
                                              </p:val>
                                            </p:tav>
                                          </p:tavLst>
                                        </p:anim>
                                        <p:anim calcmode="lin" valueType="num">
                                          <p:cBhvr>
                                            <p:cTn id="55" dur="500" fill="hold"/>
                                            <p:tgtEl>
                                              <p:spTgt spid="61"/>
                                            </p:tgtEl>
                                            <p:attrNameLst>
                                              <p:attrName>ppt_h</p:attrName>
                                            </p:attrNameLst>
                                          </p:cBhvr>
                                          <p:tavLst>
                                            <p:tav tm="0">
                                              <p:val>
                                                <p:fltVal val="0"/>
                                              </p:val>
                                            </p:tav>
                                            <p:tav tm="100000">
                                              <p:val>
                                                <p:strVal val="#ppt_h"/>
                                              </p:val>
                                            </p:tav>
                                          </p:tavLst>
                                        </p:anim>
                                        <p:anim calcmode="lin" valueType="num">
                                          <p:cBhvr>
                                            <p:cTn id="56" dur="500" fill="hold"/>
                                            <p:tgtEl>
                                              <p:spTgt spid="61"/>
                                            </p:tgtEl>
                                            <p:attrNameLst>
                                              <p:attrName>style.rotation</p:attrName>
                                            </p:attrNameLst>
                                          </p:cBhvr>
                                          <p:tavLst>
                                            <p:tav tm="0">
                                              <p:val>
                                                <p:fltVal val="90"/>
                                              </p:val>
                                            </p:tav>
                                            <p:tav tm="100000">
                                              <p:val>
                                                <p:fltVal val="0"/>
                                              </p:val>
                                            </p:tav>
                                          </p:tavLst>
                                        </p:anim>
                                        <p:animEffect transition="in" filter="fade">
                                          <p:cBhvr>
                                            <p:cTn id="57" dur="500"/>
                                            <p:tgtEl>
                                              <p:spTgt spid="61"/>
                                            </p:tgtEl>
                                          </p:cBhvr>
                                        </p:animEffect>
                                      </p:childTnLst>
                                    </p:cTn>
                                  </p:par>
                                </p:childTnLst>
                              </p:cTn>
                            </p:par>
                            <p:par>
                              <p:cTn id="58" fill="hold">
                                <p:stCondLst>
                                  <p:cond delay="4150"/>
                                </p:stCondLst>
                                <p:childTnLst>
                                  <p:par>
                                    <p:cTn id="59" presetID="22" presetClass="entr" presetSubtype="8" fill="hold" grpId="0" nodeType="afterEffect">
                                      <p:stCondLst>
                                        <p:cond delay="0"/>
                                      </p:stCondLst>
                                      <p:childTnLst>
                                        <p:set>
                                          <p:cBhvr>
                                            <p:cTn id="60" dur="1" fill="hold">
                                              <p:stCondLst>
                                                <p:cond delay="0"/>
                                              </p:stCondLst>
                                            </p:cTn>
                                            <p:tgtEl>
                                              <p:spTgt spid="59"/>
                                            </p:tgtEl>
                                            <p:attrNameLst>
                                              <p:attrName>style.visibility</p:attrName>
                                            </p:attrNameLst>
                                          </p:cBhvr>
                                          <p:to>
                                            <p:strVal val="visible"/>
                                          </p:to>
                                        </p:set>
                                        <p:animEffect transition="in" filter="wipe(left)">
                                          <p:cBhvr>
                                            <p:cTn id="61" dur="500"/>
                                            <p:tgtEl>
                                              <p:spTgt spid="59"/>
                                            </p:tgtEl>
                                          </p:cBhvr>
                                        </p:animEffect>
                                      </p:childTnLst>
                                    </p:cTn>
                                  </p:par>
                                  <p:par>
                                    <p:cTn id="62" presetID="22" presetClass="entr" presetSubtype="2" fill="hold" grpId="0" nodeType="withEffect">
                                      <p:stCondLst>
                                        <p:cond delay="0"/>
                                      </p:stCondLst>
                                      <p:childTnLst>
                                        <p:set>
                                          <p:cBhvr>
                                            <p:cTn id="63" dur="1" fill="hold">
                                              <p:stCondLst>
                                                <p:cond delay="0"/>
                                              </p:stCondLst>
                                            </p:cTn>
                                            <p:tgtEl>
                                              <p:spTgt spid="60"/>
                                            </p:tgtEl>
                                            <p:attrNameLst>
                                              <p:attrName>style.visibility</p:attrName>
                                            </p:attrNameLst>
                                          </p:cBhvr>
                                          <p:to>
                                            <p:strVal val="visible"/>
                                          </p:to>
                                        </p:set>
                                        <p:animEffect transition="in" filter="wipe(right)">
                                          <p:cBhvr>
                                            <p:cTn id="64" dur="750"/>
                                            <p:tgtEl>
                                              <p:spTgt spid="60"/>
                                            </p:tgtEl>
                                          </p:cBhvr>
                                        </p:animEffect>
                                      </p:childTnLst>
                                    </p:cTn>
                                  </p:par>
                                </p:childTnLst>
                              </p:cTn>
                            </p:par>
                            <p:par>
                              <p:cTn id="65" fill="hold">
                                <p:stCondLst>
                                  <p:cond delay="4900"/>
                                </p:stCondLst>
                                <p:childTnLst>
                                  <p:par>
                                    <p:cTn id="66" presetID="31" presetClass="entr" presetSubtype="0" fill="hold" nodeType="afterEffect">
                                      <p:stCondLst>
                                        <p:cond delay="0"/>
                                      </p:stCondLst>
                                      <p:childTnLst>
                                        <p:set>
                                          <p:cBhvr>
                                            <p:cTn id="67" dur="1" fill="hold">
                                              <p:stCondLst>
                                                <p:cond delay="0"/>
                                              </p:stCondLst>
                                            </p:cTn>
                                            <p:tgtEl>
                                              <p:spTgt spid="64"/>
                                            </p:tgtEl>
                                            <p:attrNameLst>
                                              <p:attrName>style.visibility</p:attrName>
                                            </p:attrNameLst>
                                          </p:cBhvr>
                                          <p:to>
                                            <p:strVal val="visible"/>
                                          </p:to>
                                        </p:set>
                                        <p:anim calcmode="lin" valueType="num">
                                          <p:cBhvr>
                                            <p:cTn id="68" dur="500" fill="hold"/>
                                            <p:tgtEl>
                                              <p:spTgt spid="64"/>
                                            </p:tgtEl>
                                            <p:attrNameLst>
                                              <p:attrName>ppt_w</p:attrName>
                                            </p:attrNameLst>
                                          </p:cBhvr>
                                          <p:tavLst>
                                            <p:tav tm="0">
                                              <p:val>
                                                <p:fltVal val="0"/>
                                              </p:val>
                                            </p:tav>
                                            <p:tav tm="100000">
                                              <p:val>
                                                <p:strVal val="#ppt_w"/>
                                              </p:val>
                                            </p:tav>
                                          </p:tavLst>
                                        </p:anim>
                                        <p:anim calcmode="lin" valueType="num">
                                          <p:cBhvr>
                                            <p:cTn id="69" dur="500" fill="hold"/>
                                            <p:tgtEl>
                                              <p:spTgt spid="64"/>
                                            </p:tgtEl>
                                            <p:attrNameLst>
                                              <p:attrName>ppt_h</p:attrName>
                                            </p:attrNameLst>
                                          </p:cBhvr>
                                          <p:tavLst>
                                            <p:tav tm="0">
                                              <p:val>
                                                <p:fltVal val="0"/>
                                              </p:val>
                                            </p:tav>
                                            <p:tav tm="100000">
                                              <p:val>
                                                <p:strVal val="#ppt_h"/>
                                              </p:val>
                                            </p:tav>
                                          </p:tavLst>
                                        </p:anim>
                                        <p:anim calcmode="lin" valueType="num">
                                          <p:cBhvr>
                                            <p:cTn id="70" dur="500" fill="hold"/>
                                            <p:tgtEl>
                                              <p:spTgt spid="64"/>
                                            </p:tgtEl>
                                            <p:attrNameLst>
                                              <p:attrName>style.rotation</p:attrName>
                                            </p:attrNameLst>
                                          </p:cBhvr>
                                          <p:tavLst>
                                            <p:tav tm="0">
                                              <p:val>
                                                <p:fltVal val="90"/>
                                              </p:val>
                                            </p:tav>
                                            <p:tav tm="100000">
                                              <p:val>
                                                <p:fltVal val="0"/>
                                              </p:val>
                                            </p:tav>
                                          </p:tavLst>
                                        </p:anim>
                                        <p:animEffect transition="in" filter="fade">
                                          <p:cBhvr>
                                            <p:cTn id="71" dur="500"/>
                                            <p:tgtEl>
                                              <p:spTgt spid="64"/>
                                            </p:tgtEl>
                                          </p:cBhvr>
                                        </p:animEffect>
                                      </p:childTnLst>
                                    </p:cTn>
                                  </p:par>
                                </p:childTnLst>
                              </p:cTn>
                            </p:par>
                            <p:par>
                              <p:cTn id="72" fill="hold">
                                <p:stCondLst>
                                  <p:cond delay="5400"/>
                                </p:stCondLst>
                                <p:childTnLst>
                                  <p:par>
                                    <p:cTn id="73" presetID="22" presetClass="entr" presetSubtype="8" fill="hold" grpId="0" nodeType="afterEffect">
                                      <p:stCondLst>
                                        <p:cond delay="0"/>
                                      </p:stCondLst>
                                      <p:childTnLst>
                                        <p:set>
                                          <p:cBhvr>
                                            <p:cTn id="74" dur="1" fill="hold">
                                              <p:stCondLst>
                                                <p:cond delay="0"/>
                                              </p:stCondLst>
                                            </p:cTn>
                                            <p:tgtEl>
                                              <p:spTgt spid="62"/>
                                            </p:tgtEl>
                                            <p:attrNameLst>
                                              <p:attrName>style.visibility</p:attrName>
                                            </p:attrNameLst>
                                          </p:cBhvr>
                                          <p:to>
                                            <p:strVal val="visible"/>
                                          </p:to>
                                        </p:set>
                                        <p:animEffect transition="in" filter="wipe(left)">
                                          <p:cBhvr>
                                            <p:cTn id="75" dur="500"/>
                                            <p:tgtEl>
                                              <p:spTgt spid="62"/>
                                            </p:tgtEl>
                                          </p:cBhvr>
                                        </p:animEffect>
                                      </p:childTnLst>
                                    </p:cTn>
                                  </p:par>
                                  <p:par>
                                    <p:cTn id="76" presetID="22" presetClass="entr" presetSubtype="2" fill="hold" grpId="0" nodeType="withEffect">
                                      <p:stCondLst>
                                        <p:cond delay="0"/>
                                      </p:stCondLst>
                                      <p:childTnLst>
                                        <p:set>
                                          <p:cBhvr>
                                            <p:cTn id="77" dur="1" fill="hold">
                                              <p:stCondLst>
                                                <p:cond delay="0"/>
                                              </p:stCondLst>
                                            </p:cTn>
                                            <p:tgtEl>
                                              <p:spTgt spid="63"/>
                                            </p:tgtEl>
                                            <p:attrNameLst>
                                              <p:attrName>style.visibility</p:attrName>
                                            </p:attrNameLst>
                                          </p:cBhvr>
                                          <p:to>
                                            <p:strVal val="visible"/>
                                          </p:to>
                                        </p:set>
                                        <p:animEffect transition="in" filter="wipe(right)">
                                          <p:cBhvr>
                                            <p:cTn id="78" dur="750"/>
                                            <p:tgtEl>
                                              <p:spTgt spid="63"/>
                                            </p:tgtEl>
                                          </p:cBhvr>
                                        </p:animEffect>
                                      </p:childTnLst>
                                    </p:cTn>
                                  </p:par>
                                </p:childTnLst>
                              </p:cTn>
                            </p:par>
                            <p:par>
                              <p:cTn id="79" fill="hold">
                                <p:stCondLst>
                                  <p:cond delay="6150"/>
                                </p:stCondLst>
                                <p:childTnLst>
                                  <p:par>
                                    <p:cTn id="80" presetID="31" presetClass="entr" presetSubtype="0" fill="hold" nodeType="afterEffect">
                                      <p:stCondLst>
                                        <p:cond delay="0"/>
                                      </p:stCondLst>
                                      <p:childTnLst>
                                        <p:set>
                                          <p:cBhvr>
                                            <p:cTn id="81" dur="1" fill="hold">
                                              <p:stCondLst>
                                                <p:cond delay="0"/>
                                              </p:stCondLst>
                                            </p:cTn>
                                            <p:tgtEl>
                                              <p:spTgt spid="69"/>
                                            </p:tgtEl>
                                            <p:attrNameLst>
                                              <p:attrName>style.visibility</p:attrName>
                                            </p:attrNameLst>
                                          </p:cBhvr>
                                          <p:to>
                                            <p:strVal val="visible"/>
                                          </p:to>
                                        </p:set>
                                        <p:anim calcmode="lin" valueType="num">
                                          <p:cBhvr>
                                            <p:cTn id="82" dur="500" fill="hold"/>
                                            <p:tgtEl>
                                              <p:spTgt spid="69"/>
                                            </p:tgtEl>
                                            <p:attrNameLst>
                                              <p:attrName>ppt_w</p:attrName>
                                            </p:attrNameLst>
                                          </p:cBhvr>
                                          <p:tavLst>
                                            <p:tav tm="0">
                                              <p:val>
                                                <p:fltVal val="0"/>
                                              </p:val>
                                            </p:tav>
                                            <p:tav tm="100000">
                                              <p:val>
                                                <p:strVal val="#ppt_w"/>
                                              </p:val>
                                            </p:tav>
                                          </p:tavLst>
                                        </p:anim>
                                        <p:anim calcmode="lin" valueType="num">
                                          <p:cBhvr>
                                            <p:cTn id="83" dur="500" fill="hold"/>
                                            <p:tgtEl>
                                              <p:spTgt spid="69"/>
                                            </p:tgtEl>
                                            <p:attrNameLst>
                                              <p:attrName>ppt_h</p:attrName>
                                            </p:attrNameLst>
                                          </p:cBhvr>
                                          <p:tavLst>
                                            <p:tav tm="0">
                                              <p:val>
                                                <p:fltVal val="0"/>
                                              </p:val>
                                            </p:tav>
                                            <p:tav tm="100000">
                                              <p:val>
                                                <p:strVal val="#ppt_h"/>
                                              </p:val>
                                            </p:tav>
                                          </p:tavLst>
                                        </p:anim>
                                        <p:anim calcmode="lin" valueType="num">
                                          <p:cBhvr>
                                            <p:cTn id="84" dur="500" fill="hold"/>
                                            <p:tgtEl>
                                              <p:spTgt spid="69"/>
                                            </p:tgtEl>
                                            <p:attrNameLst>
                                              <p:attrName>style.rotation</p:attrName>
                                            </p:attrNameLst>
                                          </p:cBhvr>
                                          <p:tavLst>
                                            <p:tav tm="0">
                                              <p:val>
                                                <p:fltVal val="90"/>
                                              </p:val>
                                            </p:tav>
                                            <p:tav tm="100000">
                                              <p:val>
                                                <p:fltVal val="0"/>
                                              </p:val>
                                            </p:tav>
                                          </p:tavLst>
                                        </p:anim>
                                        <p:animEffect transition="in" filter="fade">
                                          <p:cBhvr>
                                            <p:cTn id="85" dur="500"/>
                                            <p:tgtEl>
                                              <p:spTgt spid="69"/>
                                            </p:tgtEl>
                                          </p:cBhvr>
                                        </p:animEffect>
                                      </p:childTnLst>
                                    </p:cTn>
                                  </p:par>
                                </p:childTnLst>
                              </p:cTn>
                            </p:par>
                            <p:par>
                              <p:cTn id="86" fill="hold">
                                <p:stCondLst>
                                  <p:cond delay="6650"/>
                                </p:stCondLst>
                                <p:childTnLst>
                                  <p:par>
                                    <p:cTn id="87" presetID="22" presetClass="entr" presetSubtype="8" fill="hold" grpId="0" nodeType="afterEffect">
                                      <p:stCondLst>
                                        <p:cond delay="0"/>
                                      </p:stCondLst>
                                      <p:childTnLst>
                                        <p:set>
                                          <p:cBhvr>
                                            <p:cTn id="88" dur="1" fill="hold">
                                              <p:stCondLst>
                                                <p:cond delay="0"/>
                                              </p:stCondLst>
                                            </p:cTn>
                                            <p:tgtEl>
                                              <p:spTgt spid="67"/>
                                            </p:tgtEl>
                                            <p:attrNameLst>
                                              <p:attrName>style.visibility</p:attrName>
                                            </p:attrNameLst>
                                          </p:cBhvr>
                                          <p:to>
                                            <p:strVal val="visible"/>
                                          </p:to>
                                        </p:set>
                                        <p:animEffect transition="in" filter="wipe(left)">
                                          <p:cBhvr>
                                            <p:cTn id="89" dur="500"/>
                                            <p:tgtEl>
                                              <p:spTgt spid="67"/>
                                            </p:tgtEl>
                                          </p:cBhvr>
                                        </p:animEffect>
                                      </p:childTnLst>
                                    </p:cTn>
                                  </p:par>
                                  <p:par>
                                    <p:cTn id="90" presetID="22" presetClass="entr" presetSubtype="2" fill="hold" grpId="0" nodeType="withEffect">
                                      <p:stCondLst>
                                        <p:cond delay="0"/>
                                      </p:stCondLst>
                                      <p:childTnLst>
                                        <p:set>
                                          <p:cBhvr>
                                            <p:cTn id="91" dur="1" fill="hold">
                                              <p:stCondLst>
                                                <p:cond delay="0"/>
                                              </p:stCondLst>
                                            </p:cTn>
                                            <p:tgtEl>
                                              <p:spTgt spid="68"/>
                                            </p:tgtEl>
                                            <p:attrNameLst>
                                              <p:attrName>style.visibility</p:attrName>
                                            </p:attrNameLst>
                                          </p:cBhvr>
                                          <p:to>
                                            <p:strVal val="visible"/>
                                          </p:to>
                                        </p:set>
                                        <p:animEffect transition="in" filter="wipe(right)">
                                          <p:cBhvr>
                                            <p:cTn id="92" dur="750"/>
                                            <p:tgtEl>
                                              <p:spTgt spid="68"/>
                                            </p:tgtEl>
                                          </p:cBhvr>
                                        </p:animEffect>
                                      </p:childTnLst>
                                    </p:cTn>
                                  </p:par>
                                </p:childTnLst>
                              </p:cTn>
                            </p:par>
                            <p:par>
                              <p:cTn id="93" fill="hold">
                                <p:stCondLst>
                                  <p:cond delay="7400"/>
                                </p:stCondLst>
                                <p:childTnLst>
                                  <p:par>
                                    <p:cTn id="94" presetID="31" presetClass="entr" presetSubtype="0" fill="hold" nodeType="afterEffect">
                                      <p:stCondLst>
                                        <p:cond delay="0"/>
                                      </p:stCondLst>
                                      <p:childTnLst>
                                        <p:set>
                                          <p:cBhvr>
                                            <p:cTn id="95" dur="1" fill="hold">
                                              <p:stCondLst>
                                                <p:cond delay="0"/>
                                              </p:stCondLst>
                                            </p:cTn>
                                            <p:tgtEl>
                                              <p:spTgt spid="83"/>
                                            </p:tgtEl>
                                            <p:attrNameLst>
                                              <p:attrName>style.visibility</p:attrName>
                                            </p:attrNameLst>
                                          </p:cBhvr>
                                          <p:to>
                                            <p:strVal val="visible"/>
                                          </p:to>
                                        </p:set>
                                        <p:anim calcmode="lin" valueType="num">
                                          <p:cBhvr>
                                            <p:cTn id="96" dur="500" fill="hold"/>
                                            <p:tgtEl>
                                              <p:spTgt spid="83"/>
                                            </p:tgtEl>
                                            <p:attrNameLst>
                                              <p:attrName>ppt_w</p:attrName>
                                            </p:attrNameLst>
                                          </p:cBhvr>
                                          <p:tavLst>
                                            <p:tav tm="0">
                                              <p:val>
                                                <p:fltVal val="0"/>
                                              </p:val>
                                            </p:tav>
                                            <p:tav tm="100000">
                                              <p:val>
                                                <p:strVal val="#ppt_w"/>
                                              </p:val>
                                            </p:tav>
                                          </p:tavLst>
                                        </p:anim>
                                        <p:anim calcmode="lin" valueType="num">
                                          <p:cBhvr>
                                            <p:cTn id="97" dur="500" fill="hold"/>
                                            <p:tgtEl>
                                              <p:spTgt spid="83"/>
                                            </p:tgtEl>
                                            <p:attrNameLst>
                                              <p:attrName>ppt_h</p:attrName>
                                            </p:attrNameLst>
                                          </p:cBhvr>
                                          <p:tavLst>
                                            <p:tav tm="0">
                                              <p:val>
                                                <p:fltVal val="0"/>
                                              </p:val>
                                            </p:tav>
                                            <p:tav tm="100000">
                                              <p:val>
                                                <p:strVal val="#ppt_h"/>
                                              </p:val>
                                            </p:tav>
                                          </p:tavLst>
                                        </p:anim>
                                        <p:anim calcmode="lin" valueType="num">
                                          <p:cBhvr>
                                            <p:cTn id="98" dur="500" fill="hold"/>
                                            <p:tgtEl>
                                              <p:spTgt spid="83"/>
                                            </p:tgtEl>
                                            <p:attrNameLst>
                                              <p:attrName>style.rotation</p:attrName>
                                            </p:attrNameLst>
                                          </p:cBhvr>
                                          <p:tavLst>
                                            <p:tav tm="0">
                                              <p:val>
                                                <p:fltVal val="90"/>
                                              </p:val>
                                            </p:tav>
                                            <p:tav tm="100000">
                                              <p:val>
                                                <p:fltVal val="0"/>
                                              </p:val>
                                            </p:tav>
                                          </p:tavLst>
                                        </p:anim>
                                        <p:animEffect transition="in" filter="fade">
                                          <p:cBhvr>
                                            <p:cTn id="99" dur="500"/>
                                            <p:tgtEl>
                                              <p:spTgt spid="83"/>
                                            </p:tgtEl>
                                          </p:cBhvr>
                                        </p:animEffect>
                                      </p:childTnLst>
                                    </p:cTn>
                                  </p:par>
                                </p:childTnLst>
                              </p:cTn>
                            </p:par>
                            <p:par>
                              <p:cTn id="100" fill="hold">
                                <p:stCondLst>
                                  <p:cond delay="7900"/>
                                </p:stCondLst>
                                <p:childTnLst>
                                  <p:par>
                                    <p:cTn id="101" presetID="22" presetClass="entr" presetSubtype="8" fill="hold" grpId="0" nodeType="afterEffect">
                                      <p:stCondLst>
                                        <p:cond delay="0"/>
                                      </p:stCondLst>
                                      <p:childTnLst>
                                        <p:set>
                                          <p:cBhvr>
                                            <p:cTn id="102" dur="1" fill="hold">
                                              <p:stCondLst>
                                                <p:cond delay="0"/>
                                              </p:stCondLst>
                                            </p:cTn>
                                            <p:tgtEl>
                                              <p:spTgt spid="81"/>
                                            </p:tgtEl>
                                            <p:attrNameLst>
                                              <p:attrName>style.visibility</p:attrName>
                                            </p:attrNameLst>
                                          </p:cBhvr>
                                          <p:to>
                                            <p:strVal val="visible"/>
                                          </p:to>
                                        </p:set>
                                        <p:animEffect transition="in" filter="wipe(left)">
                                          <p:cBhvr>
                                            <p:cTn id="103" dur="500"/>
                                            <p:tgtEl>
                                              <p:spTgt spid="81"/>
                                            </p:tgtEl>
                                          </p:cBhvr>
                                        </p:animEffect>
                                      </p:childTnLst>
                                    </p:cTn>
                                  </p:par>
                                  <p:par>
                                    <p:cTn id="104" presetID="22" presetClass="entr" presetSubtype="2" fill="hold" grpId="0" nodeType="withEffect">
                                      <p:stCondLst>
                                        <p:cond delay="0"/>
                                      </p:stCondLst>
                                      <p:childTnLst>
                                        <p:set>
                                          <p:cBhvr>
                                            <p:cTn id="105" dur="1" fill="hold">
                                              <p:stCondLst>
                                                <p:cond delay="0"/>
                                              </p:stCondLst>
                                            </p:cTn>
                                            <p:tgtEl>
                                              <p:spTgt spid="82"/>
                                            </p:tgtEl>
                                            <p:attrNameLst>
                                              <p:attrName>style.visibility</p:attrName>
                                            </p:attrNameLst>
                                          </p:cBhvr>
                                          <p:to>
                                            <p:strVal val="visible"/>
                                          </p:to>
                                        </p:set>
                                        <p:animEffect transition="in" filter="wipe(right)">
                                          <p:cBhvr>
                                            <p:cTn id="106" dur="750"/>
                                            <p:tgtEl>
                                              <p:spTgt spid="82"/>
                                            </p:tgtEl>
                                          </p:cBhvr>
                                        </p:animEffect>
                                      </p:childTnLst>
                                    </p:cTn>
                                  </p:par>
                                </p:childTnLst>
                              </p:cTn>
                            </p:par>
                            <p:par>
                              <p:cTn id="107" fill="hold">
                                <p:stCondLst>
                                  <p:cond delay="8650"/>
                                </p:stCondLst>
                                <p:childTnLst>
                                  <p:par>
                                    <p:cTn id="108" presetID="31" presetClass="entr" presetSubtype="0" fill="hold" nodeType="afterEffect">
                                      <p:stCondLst>
                                        <p:cond delay="0"/>
                                      </p:stCondLst>
                                      <p:childTnLst>
                                        <p:set>
                                          <p:cBhvr>
                                            <p:cTn id="109" dur="1" fill="hold">
                                              <p:stCondLst>
                                                <p:cond delay="0"/>
                                              </p:stCondLst>
                                            </p:cTn>
                                            <p:tgtEl>
                                              <p:spTgt spid="97"/>
                                            </p:tgtEl>
                                            <p:attrNameLst>
                                              <p:attrName>style.visibility</p:attrName>
                                            </p:attrNameLst>
                                          </p:cBhvr>
                                          <p:to>
                                            <p:strVal val="visible"/>
                                          </p:to>
                                        </p:set>
                                        <p:anim calcmode="lin" valueType="num">
                                          <p:cBhvr>
                                            <p:cTn id="110" dur="500" fill="hold"/>
                                            <p:tgtEl>
                                              <p:spTgt spid="97"/>
                                            </p:tgtEl>
                                            <p:attrNameLst>
                                              <p:attrName>ppt_w</p:attrName>
                                            </p:attrNameLst>
                                          </p:cBhvr>
                                          <p:tavLst>
                                            <p:tav tm="0">
                                              <p:val>
                                                <p:fltVal val="0"/>
                                              </p:val>
                                            </p:tav>
                                            <p:tav tm="100000">
                                              <p:val>
                                                <p:strVal val="#ppt_w"/>
                                              </p:val>
                                            </p:tav>
                                          </p:tavLst>
                                        </p:anim>
                                        <p:anim calcmode="lin" valueType="num">
                                          <p:cBhvr>
                                            <p:cTn id="111" dur="500" fill="hold"/>
                                            <p:tgtEl>
                                              <p:spTgt spid="97"/>
                                            </p:tgtEl>
                                            <p:attrNameLst>
                                              <p:attrName>ppt_h</p:attrName>
                                            </p:attrNameLst>
                                          </p:cBhvr>
                                          <p:tavLst>
                                            <p:tav tm="0">
                                              <p:val>
                                                <p:fltVal val="0"/>
                                              </p:val>
                                            </p:tav>
                                            <p:tav tm="100000">
                                              <p:val>
                                                <p:strVal val="#ppt_h"/>
                                              </p:val>
                                            </p:tav>
                                          </p:tavLst>
                                        </p:anim>
                                        <p:anim calcmode="lin" valueType="num">
                                          <p:cBhvr>
                                            <p:cTn id="112" dur="500" fill="hold"/>
                                            <p:tgtEl>
                                              <p:spTgt spid="97"/>
                                            </p:tgtEl>
                                            <p:attrNameLst>
                                              <p:attrName>style.rotation</p:attrName>
                                            </p:attrNameLst>
                                          </p:cBhvr>
                                          <p:tavLst>
                                            <p:tav tm="0">
                                              <p:val>
                                                <p:fltVal val="90"/>
                                              </p:val>
                                            </p:tav>
                                            <p:tav tm="100000">
                                              <p:val>
                                                <p:fltVal val="0"/>
                                              </p:val>
                                            </p:tav>
                                          </p:tavLst>
                                        </p:anim>
                                        <p:animEffect transition="in" filter="fade">
                                          <p:cBhvr>
                                            <p:cTn id="113" dur="500"/>
                                            <p:tgtEl>
                                              <p:spTgt spid="97"/>
                                            </p:tgtEl>
                                          </p:cBhvr>
                                        </p:animEffect>
                                      </p:childTnLst>
                                    </p:cTn>
                                  </p:par>
                                </p:childTnLst>
                              </p:cTn>
                            </p:par>
                            <p:par>
                              <p:cTn id="114" fill="hold">
                                <p:stCondLst>
                                  <p:cond delay="9150"/>
                                </p:stCondLst>
                                <p:childTnLst>
                                  <p:par>
                                    <p:cTn id="115" presetID="22" presetClass="entr" presetSubtype="8" fill="hold" grpId="0" nodeType="afterEffect">
                                      <p:stCondLst>
                                        <p:cond delay="0"/>
                                      </p:stCondLst>
                                      <p:childTnLst>
                                        <p:set>
                                          <p:cBhvr>
                                            <p:cTn id="116" dur="1" fill="hold">
                                              <p:stCondLst>
                                                <p:cond delay="0"/>
                                              </p:stCondLst>
                                            </p:cTn>
                                            <p:tgtEl>
                                              <p:spTgt spid="95"/>
                                            </p:tgtEl>
                                            <p:attrNameLst>
                                              <p:attrName>style.visibility</p:attrName>
                                            </p:attrNameLst>
                                          </p:cBhvr>
                                          <p:to>
                                            <p:strVal val="visible"/>
                                          </p:to>
                                        </p:set>
                                        <p:animEffect transition="in" filter="wipe(left)">
                                          <p:cBhvr>
                                            <p:cTn id="117" dur="500"/>
                                            <p:tgtEl>
                                              <p:spTgt spid="95"/>
                                            </p:tgtEl>
                                          </p:cBhvr>
                                        </p:animEffect>
                                      </p:childTnLst>
                                    </p:cTn>
                                  </p:par>
                                  <p:par>
                                    <p:cTn id="118" presetID="22" presetClass="entr" presetSubtype="2" fill="hold" grpId="0" nodeType="withEffect">
                                      <p:stCondLst>
                                        <p:cond delay="0"/>
                                      </p:stCondLst>
                                      <p:childTnLst>
                                        <p:set>
                                          <p:cBhvr>
                                            <p:cTn id="119" dur="1" fill="hold">
                                              <p:stCondLst>
                                                <p:cond delay="0"/>
                                              </p:stCondLst>
                                            </p:cTn>
                                            <p:tgtEl>
                                              <p:spTgt spid="96"/>
                                            </p:tgtEl>
                                            <p:attrNameLst>
                                              <p:attrName>style.visibility</p:attrName>
                                            </p:attrNameLst>
                                          </p:cBhvr>
                                          <p:to>
                                            <p:strVal val="visible"/>
                                          </p:to>
                                        </p:set>
                                        <p:animEffect transition="in" filter="wipe(right)">
                                          <p:cBhvr>
                                            <p:cTn id="120" dur="750"/>
                                            <p:tgtEl>
                                              <p:spTgt spid="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57" grpId="0"/>
          <p:bldP spid="58" grpId="0"/>
          <p:bldP spid="59" grpId="0"/>
          <p:bldP spid="60" grpId="0"/>
          <p:bldP spid="61" grpId="0" animBg="1"/>
          <p:bldP spid="62" grpId="0"/>
          <p:bldP spid="63" grpId="0"/>
          <p:bldP spid="67" grpId="0"/>
          <p:bldP spid="68" grpId="0"/>
          <p:bldP spid="81" grpId="0"/>
          <p:bldP spid="82" grpId="0"/>
          <p:bldP spid="95" grpId="0"/>
          <p:bldP spid="96" grpId="0"/>
        </p:bldLst>
      </p:timing>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2850026" y="1429414"/>
            <a:ext cx="4044321" cy="476315"/>
          </a:xfrm>
          <a:custGeom>
            <a:avLst/>
            <a:gdLst>
              <a:gd name="connsiteX0" fmla="*/ 0 w 4176464"/>
              <a:gd name="connsiteY0" fmla="*/ 0 h 620759"/>
              <a:gd name="connsiteX1" fmla="*/ 4176464 w 4176464"/>
              <a:gd name="connsiteY1" fmla="*/ 0 h 620759"/>
              <a:gd name="connsiteX2" fmla="*/ 4176464 w 4176464"/>
              <a:gd name="connsiteY2" fmla="*/ 620759 h 620759"/>
              <a:gd name="connsiteX3" fmla="*/ 0 w 4176464"/>
              <a:gd name="connsiteY3" fmla="*/ 620759 h 620759"/>
              <a:gd name="connsiteX4" fmla="*/ 0 w 4176464"/>
              <a:gd name="connsiteY4" fmla="*/ 0 h 620759"/>
              <a:gd name="connsiteX0" fmla="*/ 8404 w 4184868"/>
              <a:gd name="connsiteY0" fmla="*/ 0 h 620759"/>
              <a:gd name="connsiteX1" fmla="*/ 4184868 w 4184868"/>
              <a:gd name="connsiteY1" fmla="*/ 0 h 620759"/>
              <a:gd name="connsiteX2" fmla="*/ 4184868 w 4184868"/>
              <a:gd name="connsiteY2" fmla="*/ 620759 h 620759"/>
              <a:gd name="connsiteX3" fmla="*/ 8404 w 4184868"/>
              <a:gd name="connsiteY3" fmla="*/ 620759 h 620759"/>
              <a:gd name="connsiteX4" fmla="*/ 0 w 4184868"/>
              <a:gd name="connsiteY4" fmla="*/ 287258 h 620759"/>
              <a:gd name="connsiteX5" fmla="*/ 8404 w 4184868"/>
              <a:gd name="connsiteY5" fmla="*/ 0 h 620759"/>
              <a:gd name="connsiteX0" fmla="*/ 0 w 4176464"/>
              <a:gd name="connsiteY0" fmla="*/ 0 h 620759"/>
              <a:gd name="connsiteX1" fmla="*/ 4176464 w 4176464"/>
              <a:gd name="connsiteY1" fmla="*/ 0 h 620759"/>
              <a:gd name="connsiteX2" fmla="*/ 4176464 w 4176464"/>
              <a:gd name="connsiteY2" fmla="*/ 620759 h 620759"/>
              <a:gd name="connsiteX3" fmla="*/ 0 w 4176464"/>
              <a:gd name="connsiteY3" fmla="*/ 620759 h 620759"/>
              <a:gd name="connsiteX4" fmla="*/ 189716 w 4176464"/>
              <a:gd name="connsiteY4" fmla="*/ 287258 h 620759"/>
              <a:gd name="connsiteX5" fmla="*/ 0 w 4176464"/>
              <a:gd name="connsiteY5" fmla="*/ 0 h 620759"/>
              <a:gd name="connsiteX0" fmla="*/ 0 w 4176464"/>
              <a:gd name="connsiteY0" fmla="*/ 0 h 620759"/>
              <a:gd name="connsiteX1" fmla="*/ 4176464 w 4176464"/>
              <a:gd name="connsiteY1" fmla="*/ 0 h 620759"/>
              <a:gd name="connsiteX2" fmla="*/ 4176464 w 4176464"/>
              <a:gd name="connsiteY2" fmla="*/ 620759 h 620759"/>
              <a:gd name="connsiteX3" fmla="*/ 0 w 4176464"/>
              <a:gd name="connsiteY3" fmla="*/ 620759 h 620759"/>
              <a:gd name="connsiteX4" fmla="*/ 161141 w 4176464"/>
              <a:gd name="connsiteY4" fmla="*/ 306308 h 620759"/>
              <a:gd name="connsiteX5" fmla="*/ 0 w 4176464"/>
              <a:gd name="connsiteY5" fmla="*/ 0 h 620759"/>
              <a:gd name="connsiteX0" fmla="*/ 0 w 4176464"/>
              <a:gd name="connsiteY0" fmla="*/ 0 h 620759"/>
              <a:gd name="connsiteX1" fmla="*/ 4176464 w 4176464"/>
              <a:gd name="connsiteY1" fmla="*/ 0 h 620759"/>
              <a:gd name="connsiteX2" fmla="*/ 4176464 w 4176464"/>
              <a:gd name="connsiteY2" fmla="*/ 620759 h 620759"/>
              <a:gd name="connsiteX3" fmla="*/ 0 w 4176464"/>
              <a:gd name="connsiteY3" fmla="*/ 620759 h 620759"/>
              <a:gd name="connsiteX4" fmla="*/ 122392 w 4176464"/>
              <a:gd name="connsiteY4" fmla="*/ 306307 h 620759"/>
              <a:gd name="connsiteX5" fmla="*/ 0 w 4176464"/>
              <a:gd name="connsiteY5" fmla="*/ 0 h 620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76464" h="620759">
                <a:moveTo>
                  <a:pt x="0" y="0"/>
                </a:moveTo>
                <a:lnTo>
                  <a:pt x="4176464" y="0"/>
                </a:lnTo>
                <a:lnTo>
                  <a:pt x="4176464" y="620759"/>
                </a:lnTo>
                <a:lnTo>
                  <a:pt x="0" y="620759"/>
                </a:lnTo>
                <a:lnTo>
                  <a:pt x="122392" y="306307"/>
                </a:lnTo>
                <a:lnTo>
                  <a:pt x="0" y="0"/>
                </a:lnTo>
                <a:close/>
              </a:path>
            </a:pathLst>
          </a:custGeom>
          <a:solidFill>
            <a:srgbClr val="FF33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b="1" dirty="0" smtClean="0">
                <a:latin typeface="微软雅黑" pitchFamily="34" charset="-122"/>
                <a:ea typeface="微软雅黑" pitchFamily="34" charset="-122"/>
              </a:rPr>
              <a:t>点击此处添加标题文字</a:t>
            </a:r>
            <a:endParaRPr lang="zh-CN" altLang="en-US" sz="1800" b="1" dirty="0">
              <a:latin typeface="微软雅黑" pitchFamily="34" charset="-122"/>
              <a:ea typeface="微软雅黑" pitchFamily="34" charset="-122"/>
            </a:endParaRPr>
          </a:p>
        </p:txBody>
      </p:sp>
      <p:grpSp>
        <p:nvGrpSpPr>
          <p:cNvPr id="30" name="组合 29"/>
          <p:cNvGrpSpPr/>
          <p:nvPr/>
        </p:nvGrpSpPr>
        <p:grpSpPr>
          <a:xfrm>
            <a:off x="2272028" y="1401946"/>
            <a:ext cx="586969" cy="503784"/>
            <a:chOff x="2051142" y="1245391"/>
            <a:chExt cx="645666" cy="554162"/>
          </a:xfrm>
        </p:grpSpPr>
        <p:sp>
          <p:nvSpPr>
            <p:cNvPr id="5" name="六边形 4"/>
            <p:cNvSpPr/>
            <p:nvPr/>
          </p:nvSpPr>
          <p:spPr>
            <a:xfrm>
              <a:off x="2051142" y="1275606"/>
              <a:ext cx="607778" cy="523947"/>
            </a:xfrm>
            <a:prstGeom prst="hexagon">
              <a:avLst/>
            </a:prstGeom>
            <a:solidFill>
              <a:srgbClr val="FF33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00" b="1" dirty="0"/>
            </a:p>
          </p:txBody>
        </p:sp>
        <p:sp>
          <p:nvSpPr>
            <p:cNvPr id="13" name="TextBox 12"/>
            <p:cNvSpPr txBox="1"/>
            <p:nvPr/>
          </p:nvSpPr>
          <p:spPr>
            <a:xfrm>
              <a:off x="2084588" y="1245391"/>
              <a:ext cx="612220" cy="541687"/>
            </a:xfrm>
            <a:prstGeom prst="rect">
              <a:avLst/>
            </a:prstGeom>
            <a:noFill/>
          </p:spPr>
          <p:txBody>
            <a:bodyPr wrap="none" rtlCol="0">
              <a:spAutoFit/>
            </a:bodyPr>
            <a:lstStyle/>
            <a:p>
              <a:r>
                <a:rPr lang="en-US" altLang="zh-CN" sz="2600" b="1" dirty="0" smtClean="0">
                  <a:solidFill>
                    <a:srgbClr val="FFFFFF"/>
                  </a:solidFill>
                </a:rPr>
                <a:t>01</a:t>
              </a:r>
              <a:endParaRPr lang="zh-CN" altLang="en-US" sz="2600" b="1" dirty="0">
                <a:solidFill>
                  <a:srgbClr val="FFFFFF"/>
                </a:solidFill>
              </a:endParaRPr>
            </a:p>
          </p:txBody>
        </p:sp>
      </p:grpSp>
      <p:sp>
        <p:nvSpPr>
          <p:cNvPr id="32" name="矩形 7"/>
          <p:cNvSpPr/>
          <p:nvPr/>
        </p:nvSpPr>
        <p:spPr>
          <a:xfrm>
            <a:off x="2845743" y="2093454"/>
            <a:ext cx="4044321" cy="476315"/>
          </a:xfrm>
          <a:custGeom>
            <a:avLst/>
            <a:gdLst>
              <a:gd name="connsiteX0" fmla="*/ 0 w 4176464"/>
              <a:gd name="connsiteY0" fmla="*/ 0 h 620759"/>
              <a:gd name="connsiteX1" fmla="*/ 4176464 w 4176464"/>
              <a:gd name="connsiteY1" fmla="*/ 0 h 620759"/>
              <a:gd name="connsiteX2" fmla="*/ 4176464 w 4176464"/>
              <a:gd name="connsiteY2" fmla="*/ 620759 h 620759"/>
              <a:gd name="connsiteX3" fmla="*/ 0 w 4176464"/>
              <a:gd name="connsiteY3" fmla="*/ 620759 h 620759"/>
              <a:gd name="connsiteX4" fmla="*/ 0 w 4176464"/>
              <a:gd name="connsiteY4" fmla="*/ 0 h 620759"/>
              <a:gd name="connsiteX0" fmla="*/ 8404 w 4184868"/>
              <a:gd name="connsiteY0" fmla="*/ 0 h 620759"/>
              <a:gd name="connsiteX1" fmla="*/ 4184868 w 4184868"/>
              <a:gd name="connsiteY1" fmla="*/ 0 h 620759"/>
              <a:gd name="connsiteX2" fmla="*/ 4184868 w 4184868"/>
              <a:gd name="connsiteY2" fmla="*/ 620759 h 620759"/>
              <a:gd name="connsiteX3" fmla="*/ 8404 w 4184868"/>
              <a:gd name="connsiteY3" fmla="*/ 620759 h 620759"/>
              <a:gd name="connsiteX4" fmla="*/ 0 w 4184868"/>
              <a:gd name="connsiteY4" fmla="*/ 287258 h 620759"/>
              <a:gd name="connsiteX5" fmla="*/ 8404 w 4184868"/>
              <a:gd name="connsiteY5" fmla="*/ 0 h 620759"/>
              <a:gd name="connsiteX0" fmla="*/ 0 w 4176464"/>
              <a:gd name="connsiteY0" fmla="*/ 0 h 620759"/>
              <a:gd name="connsiteX1" fmla="*/ 4176464 w 4176464"/>
              <a:gd name="connsiteY1" fmla="*/ 0 h 620759"/>
              <a:gd name="connsiteX2" fmla="*/ 4176464 w 4176464"/>
              <a:gd name="connsiteY2" fmla="*/ 620759 h 620759"/>
              <a:gd name="connsiteX3" fmla="*/ 0 w 4176464"/>
              <a:gd name="connsiteY3" fmla="*/ 620759 h 620759"/>
              <a:gd name="connsiteX4" fmla="*/ 189716 w 4176464"/>
              <a:gd name="connsiteY4" fmla="*/ 287258 h 620759"/>
              <a:gd name="connsiteX5" fmla="*/ 0 w 4176464"/>
              <a:gd name="connsiteY5" fmla="*/ 0 h 620759"/>
              <a:gd name="connsiteX0" fmla="*/ 0 w 4176464"/>
              <a:gd name="connsiteY0" fmla="*/ 0 h 620759"/>
              <a:gd name="connsiteX1" fmla="*/ 4176464 w 4176464"/>
              <a:gd name="connsiteY1" fmla="*/ 0 h 620759"/>
              <a:gd name="connsiteX2" fmla="*/ 4176464 w 4176464"/>
              <a:gd name="connsiteY2" fmla="*/ 620759 h 620759"/>
              <a:gd name="connsiteX3" fmla="*/ 0 w 4176464"/>
              <a:gd name="connsiteY3" fmla="*/ 620759 h 620759"/>
              <a:gd name="connsiteX4" fmla="*/ 161141 w 4176464"/>
              <a:gd name="connsiteY4" fmla="*/ 306308 h 620759"/>
              <a:gd name="connsiteX5" fmla="*/ 0 w 4176464"/>
              <a:gd name="connsiteY5" fmla="*/ 0 h 620759"/>
              <a:gd name="connsiteX0" fmla="*/ 0 w 4176464"/>
              <a:gd name="connsiteY0" fmla="*/ 0 h 620759"/>
              <a:gd name="connsiteX1" fmla="*/ 4176464 w 4176464"/>
              <a:gd name="connsiteY1" fmla="*/ 0 h 620759"/>
              <a:gd name="connsiteX2" fmla="*/ 4176464 w 4176464"/>
              <a:gd name="connsiteY2" fmla="*/ 620759 h 620759"/>
              <a:gd name="connsiteX3" fmla="*/ 0 w 4176464"/>
              <a:gd name="connsiteY3" fmla="*/ 620759 h 620759"/>
              <a:gd name="connsiteX4" fmla="*/ 122392 w 4176464"/>
              <a:gd name="connsiteY4" fmla="*/ 306307 h 620759"/>
              <a:gd name="connsiteX5" fmla="*/ 0 w 4176464"/>
              <a:gd name="connsiteY5" fmla="*/ 0 h 620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76464" h="620759">
                <a:moveTo>
                  <a:pt x="0" y="0"/>
                </a:moveTo>
                <a:lnTo>
                  <a:pt x="4176464" y="0"/>
                </a:lnTo>
                <a:lnTo>
                  <a:pt x="4176464" y="620759"/>
                </a:lnTo>
                <a:lnTo>
                  <a:pt x="0" y="620759"/>
                </a:lnTo>
                <a:lnTo>
                  <a:pt x="122392" y="306307"/>
                </a:lnTo>
                <a:lnTo>
                  <a:pt x="0" y="0"/>
                </a:lnTo>
                <a:close/>
              </a:path>
            </a:pathLst>
          </a:custGeom>
          <a:solidFill>
            <a:srgbClr val="FF33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b="1" dirty="0" smtClean="0">
                <a:latin typeface="微软雅黑" pitchFamily="34" charset="-122"/>
                <a:ea typeface="微软雅黑" pitchFamily="34" charset="-122"/>
              </a:rPr>
              <a:t>点击此处添加标题文字</a:t>
            </a:r>
            <a:endParaRPr lang="zh-CN" altLang="en-US" sz="1800" b="1" dirty="0">
              <a:latin typeface="微软雅黑" pitchFamily="34" charset="-122"/>
              <a:ea typeface="微软雅黑" pitchFamily="34" charset="-122"/>
            </a:endParaRPr>
          </a:p>
        </p:txBody>
      </p:sp>
      <p:grpSp>
        <p:nvGrpSpPr>
          <p:cNvPr id="33" name="组合 32"/>
          <p:cNvGrpSpPr/>
          <p:nvPr/>
        </p:nvGrpSpPr>
        <p:grpSpPr>
          <a:xfrm>
            <a:off x="2267745" y="2055349"/>
            <a:ext cx="566909" cy="514415"/>
            <a:chOff x="2051142" y="1233694"/>
            <a:chExt cx="623600" cy="565859"/>
          </a:xfrm>
        </p:grpSpPr>
        <p:sp>
          <p:nvSpPr>
            <p:cNvPr id="34" name="六边形 33"/>
            <p:cNvSpPr/>
            <p:nvPr/>
          </p:nvSpPr>
          <p:spPr>
            <a:xfrm>
              <a:off x="2051142" y="1275606"/>
              <a:ext cx="607778" cy="523947"/>
            </a:xfrm>
            <a:prstGeom prst="hexagon">
              <a:avLst/>
            </a:prstGeom>
            <a:solidFill>
              <a:srgbClr val="FF33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00" b="1" dirty="0"/>
            </a:p>
          </p:txBody>
        </p:sp>
        <p:sp>
          <p:nvSpPr>
            <p:cNvPr id="35" name="TextBox 34"/>
            <p:cNvSpPr txBox="1"/>
            <p:nvPr/>
          </p:nvSpPr>
          <p:spPr>
            <a:xfrm>
              <a:off x="2062522" y="1233694"/>
              <a:ext cx="612220" cy="541690"/>
            </a:xfrm>
            <a:prstGeom prst="rect">
              <a:avLst/>
            </a:prstGeom>
            <a:noFill/>
          </p:spPr>
          <p:txBody>
            <a:bodyPr wrap="none" rtlCol="0">
              <a:spAutoFit/>
            </a:bodyPr>
            <a:lstStyle/>
            <a:p>
              <a:r>
                <a:rPr lang="en-US" altLang="zh-CN" sz="2600" b="1" dirty="0" smtClean="0">
                  <a:solidFill>
                    <a:srgbClr val="FFFFFF"/>
                  </a:solidFill>
                </a:rPr>
                <a:t>02</a:t>
              </a:r>
              <a:endParaRPr lang="zh-CN" altLang="en-US" sz="2600" b="1" dirty="0">
                <a:solidFill>
                  <a:srgbClr val="FFFFFF"/>
                </a:solidFill>
              </a:endParaRPr>
            </a:p>
          </p:txBody>
        </p:sp>
      </p:grpSp>
      <p:sp>
        <p:nvSpPr>
          <p:cNvPr id="36" name="矩形 7"/>
          <p:cNvSpPr/>
          <p:nvPr/>
        </p:nvSpPr>
        <p:spPr>
          <a:xfrm>
            <a:off x="2845743" y="2765909"/>
            <a:ext cx="4044321" cy="476315"/>
          </a:xfrm>
          <a:custGeom>
            <a:avLst/>
            <a:gdLst>
              <a:gd name="connsiteX0" fmla="*/ 0 w 4176464"/>
              <a:gd name="connsiteY0" fmla="*/ 0 h 620759"/>
              <a:gd name="connsiteX1" fmla="*/ 4176464 w 4176464"/>
              <a:gd name="connsiteY1" fmla="*/ 0 h 620759"/>
              <a:gd name="connsiteX2" fmla="*/ 4176464 w 4176464"/>
              <a:gd name="connsiteY2" fmla="*/ 620759 h 620759"/>
              <a:gd name="connsiteX3" fmla="*/ 0 w 4176464"/>
              <a:gd name="connsiteY3" fmla="*/ 620759 h 620759"/>
              <a:gd name="connsiteX4" fmla="*/ 0 w 4176464"/>
              <a:gd name="connsiteY4" fmla="*/ 0 h 620759"/>
              <a:gd name="connsiteX0" fmla="*/ 8404 w 4184868"/>
              <a:gd name="connsiteY0" fmla="*/ 0 h 620759"/>
              <a:gd name="connsiteX1" fmla="*/ 4184868 w 4184868"/>
              <a:gd name="connsiteY1" fmla="*/ 0 h 620759"/>
              <a:gd name="connsiteX2" fmla="*/ 4184868 w 4184868"/>
              <a:gd name="connsiteY2" fmla="*/ 620759 h 620759"/>
              <a:gd name="connsiteX3" fmla="*/ 8404 w 4184868"/>
              <a:gd name="connsiteY3" fmla="*/ 620759 h 620759"/>
              <a:gd name="connsiteX4" fmla="*/ 0 w 4184868"/>
              <a:gd name="connsiteY4" fmla="*/ 287258 h 620759"/>
              <a:gd name="connsiteX5" fmla="*/ 8404 w 4184868"/>
              <a:gd name="connsiteY5" fmla="*/ 0 h 620759"/>
              <a:gd name="connsiteX0" fmla="*/ 0 w 4176464"/>
              <a:gd name="connsiteY0" fmla="*/ 0 h 620759"/>
              <a:gd name="connsiteX1" fmla="*/ 4176464 w 4176464"/>
              <a:gd name="connsiteY1" fmla="*/ 0 h 620759"/>
              <a:gd name="connsiteX2" fmla="*/ 4176464 w 4176464"/>
              <a:gd name="connsiteY2" fmla="*/ 620759 h 620759"/>
              <a:gd name="connsiteX3" fmla="*/ 0 w 4176464"/>
              <a:gd name="connsiteY3" fmla="*/ 620759 h 620759"/>
              <a:gd name="connsiteX4" fmla="*/ 189716 w 4176464"/>
              <a:gd name="connsiteY4" fmla="*/ 287258 h 620759"/>
              <a:gd name="connsiteX5" fmla="*/ 0 w 4176464"/>
              <a:gd name="connsiteY5" fmla="*/ 0 h 620759"/>
              <a:gd name="connsiteX0" fmla="*/ 0 w 4176464"/>
              <a:gd name="connsiteY0" fmla="*/ 0 h 620759"/>
              <a:gd name="connsiteX1" fmla="*/ 4176464 w 4176464"/>
              <a:gd name="connsiteY1" fmla="*/ 0 h 620759"/>
              <a:gd name="connsiteX2" fmla="*/ 4176464 w 4176464"/>
              <a:gd name="connsiteY2" fmla="*/ 620759 h 620759"/>
              <a:gd name="connsiteX3" fmla="*/ 0 w 4176464"/>
              <a:gd name="connsiteY3" fmla="*/ 620759 h 620759"/>
              <a:gd name="connsiteX4" fmla="*/ 161141 w 4176464"/>
              <a:gd name="connsiteY4" fmla="*/ 306308 h 620759"/>
              <a:gd name="connsiteX5" fmla="*/ 0 w 4176464"/>
              <a:gd name="connsiteY5" fmla="*/ 0 h 620759"/>
              <a:gd name="connsiteX0" fmla="*/ 0 w 4176464"/>
              <a:gd name="connsiteY0" fmla="*/ 0 h 620759"/>
              <a:gd name="connsiteX1" fmla="*/ 4176464 w 4176464"/>
              <a:gd name="connsiteY1" fmla="*/ 0 h 620759"/>
              <a:gd name="connsiteX2" fmla="*/ 4176464 w 4176464"/>
              <a:gd name="connsiteY2" fmla="*/ 620759 h 620759"/>
              <a:gd name="connsiteX3" fmla="*/ 0 w 4176464"/>
              <a:gd name="connsiteY3" fmla="*/ 620759 h 620759"/>
              <a:gd name="connsiteX4" fmla="*/ 122392 w 4176464"/>
              <a:gd name="connsiteY4" fmla="*/ 306307 h 620759"/>
              <a:gd name="connsiteX5" fmla="*/ 0 w 4176464"/>
              <a:gd name="connsiteY5" fmla="*/ 0 h 620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76464" h="620759">
                <a:moveTo>
                  <a:pt x="0" y="0"/>
                </a:moveTo>
                <a:lnTo>
                  <a:pt x="4176464" y="0"/>
                </a:lnTo>
                <a:lnTo>
                  <a:pt x="4176464" y="620759"/>
                </a:lnTo>
                <a:lnTo>
                  <a:pt x="0" y="620759"/>
                </a:lnTo>
                <a:lnTo>
                  <a:pt x="122392" y="306307"/>
                </a:lnTo>
                <a:lnTo>
                  <a:pt x="0" y="0"/>
                </a:lnTo>
                <a:close/>
              </a:path>
            </a:pathLst>
          </a:custGeom>
          <a:solidFill>
            <a:srgbClr val="FF33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b="1" dirty="0" smtClean="0">
                <a:latin typeface="微软雅黑" pitchFamily="34" charset="-122"/>
                <a:ea typeface="微软雅黑" pitchFamily="34" charset="-122"/>
              </a:rPr>
              <a:t>点击此处添加标题文字</a:t>
            </a:r>
            <a:endParaRPr lang="zh-CN" altLang="en-US" sz="1800" b="1" dirty="0">
              <a:latin typeface="微软雅黑" pitchFamily="34" charset="-122"/>
              <a:ea typeface="微软雅黑" pitchFamily="34" charset="-122"/>
            </a:endParaRPr>
          </a:p>
        </p:txBody>
      </p:sp>
      <p:grpSp>
        <p:nvGrpSpPr>
          <p:cNvPr id="37" name="组合 36"/>
          <p:cNvGrpSpPr/>
          <p:nvPr/>
        </p:nvGrpSpPr>
        <p:grpSpPr>
          <a:xfrm>
            <a:off x="2267745" y="2737330"/>
            <a:ext cx="566909" cy="504890"/>
            <a:chOff x="2051142" y="1244172"/>
            <a:chExt cx="623600" cy="555381"/>
          </a:xfrm>
        </p:grpSpPr>
        <p:sp>
          <p:nvSpPr>
            <p:cNvPr id="38" name="六边形 37"/>
            <p:cNvSpPr/>
            <p:nvPr/>
          </p:nvSpPr>
          <p:spPr>
            <a:xfrm>
              <a:off x="2051142" y="1275606"/>
              <a:ext cx="607778" cy="523947"/>
            </a:xfrm>
            <a:prstGeom prst="hexagon">
              <a:avLst/>
            </a:prstGeom>
            <a:solidFill>
              <a:srgbClr val="FF33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00" b="1" dirty="0"/>
            </a:p>
          </p:txBody>
        </p:sp>
        <p:sp>
          <p:nvSpPr>
            <p:cNvPr id="39" name="TextBox 38"/>
            <p:cNvSpPr txBox="1"/>
            <p:nvPr/>
          </p:nvSpPr>
          <p:spPr>
            <a:xfrm>
              <a:off x="2062522" y="1244172"/>
              <a:ext cx="612220" cy="541689"/>
            </a:xfrm>
            <a:prstGeom prst="rect">
              <a:avLst/>
            </a:prstGeom>
            <a:noFill/>
          </p:spPr>
          <p:txBody>
            <a:bodyPr wrap="none" rtlCol="0">
              <a:spAutoFit/>
            </a:bodyPr>
            <a:lstStyle/>
            <a:p>
              <a:r>
                <a:rPr lang="en-US" altLang="zh-CN" sz="2600" b="1" dirty="0" smtClean="0">
                  <a:solidFill>
                    <a:srgbClr val="FFFFFF"/>
                  </a:solidFill>
                </a:rPr>
                <a:t>03</a:t>
              </a:r>
              <a:endParaRPr lang="zh-CN" altLang="en-US" sz="2600" b="1" dirty="0">
                <a:solidFill>
                  <a:srgbClr val="FFFFFF"/>
                </a:solidFill>
              </a:endParaRPr>
            </a:p>
          </p:txBody>
        </p:sp>
      </p:grpSp>
      <p:sp>
        <p:nvSpPr>
          <p:cNvPr id="40" name="矩形 7"/>
          <p:cNvSpPr/>
          <p:nvPr/>
        </p:nvSpPr>
        <p:spPr>
          <a:xfrm>
            <a:off x="2845743" y="3428839"/>
            <a:ext cx="4044321" cy="476315"/>
          </a:xfrm>
          <a:custGeom>
            <a:avLst/>
            <a:gdLst>
              <a:gd name="connsiteX0" fmla="*/ 0 w 4176464"/>
              <a:gd name="connsiteY0" fmla="*/ 0 h 620759"/>
              <a:gd name="connsiteX1" fmla="*/ 4176464 w 4176464"/>
              <a:gd name="connsiteY1" fmla="*/ 0 h 620759"/>
              <a:gd name="connsiteX2" fmla="*/ 4176464 w 4176464"/>
              <a:gd name="connsiteY2" fmla="*/ 620759 h 620759"/>
              <a:gd name="connsiteX3" fmla="*/ 0 w 4176464"/>
              <a:gd name="connsiteY3" fmla="*/ 620759 h 620759"/>
              <a:gd name="connsiteX4" fmla="*/ 0 w 4176464"/>
              <a:gd name="connsiteY4" fmla="*/ 0 h 620759"/>
              <a:gd name="connsiteX0" fmla="*/ 8404 w 4184868"/>
              <a:gd name="connsiteY0" fmla="*/ 0 h 620759"/>
              <a:gd name="connsiteX1" fmla="*/ 4184868 w 4184868"/>
              <a:gd name="connsiteY1" fmla="*/ 0 h 620759"/>
              <a:gd name="connsiteX2" fmla="*/ 4184868 w 4184868"/>
              <a:gd name="connsiteY2" fmla="*/ 620759 h 620759"/>
              <a:gd name="connsiteX3" fmla="*/ 8404 w 4184868"/>
              <a:gd name="connsiteY3" fmla="*/ 620759 h 620759"/>
              <a:gd name="connsiteX4" fmla="*/ 0 w 4184868"/>
              <a:gd name="connsiteY4" fmla="*/ 287258 h 620759"/>
              <a:gd name="connsiteX5" fmla="*/ 8404 w 4184868"/>
              <a:gd name="connsiteY5" fmla="*/ 0 h 620759"/>
              <a:gd name="connsiteX0" fmla="*/ 0 w 4176464"/>
              <a:gd name="connsiteY0" fmla="*/ 0 h 620759"/>
              <a:gd name="connsiteX1" fmla="*/ 4176464 w 4176464"/>
              <a:gd name="connsiteY1" fmla="*/ 0 h 620759"/>
              <a:gd name="connsiteX2" fmla="*/ 4176464 w 4176464"/>
              <a:gd name="connsiteY2" fmla="*/ 620759 h 620759"/>
              <a:gd name="connsiteX3" fmla="*/ 0 w 4176464"/>
              <a:gd name="connsiteY3" fmla="*/ 620759 h 620759"/>
              <a:gd name="connsiteX4" fmla="*/ 189716 w 4176464"/>
              <a:gd name="connsiteY4" fmla="*/ 287258 h 620759"/>
              <a:gd name="connsiteX5" fmla="*/ 0 w 4176464"/>
              <a:gd name="connsiteY5" fmla="*/ 0 h 620759"/>
              <a:gd name="connsiteX0" fmla="*/ 0 w 4176464"/>
              <a:gd name="connsiteY0" fmla="*/ 0 h 620759"/>
              <a:gd name="connsiteX1" fmla="*/ 4176464 w 4176464"/>
              <a:gd name="connsiteY1" fmla="*/ 0 h 620759"/>
              <a:gd name="connsiteX2" fmla="*/ 4176464 w 4176464"/>
              <a:gd name="connsiteY2" fmla="*/ 620759 h 620759"/>
              <a:gd name="connsiteX3" fmla="*/ 0 w 4176464"/>
              <a:gd name="connsiteY3" fmla="*/ 620759 h 620759"/>
              <a:gd name="connsiteX4" fmla="*/ 161141 w 4176464"/>
              <a:gd name="connsiteY4" fmla="*/ 306308 h 620759"/>
              <a:gd name="connsiteX5" fmla="*/ 0 w 4176464"/>
              <a:gd name="connsiteY5" fmla="*/ 0 h 620759"/>
              <a:gd name="connsiteX0" fmla="*/ 0 w 4176464"/>
              <a:gd name="connsiteY0" fmla="*/ 0 h 620759"/>
              <a:gd name="connsiteX1" fmla="*/ 4176464 w 4176464"/>
              <a:gd name="connsiteY1" fmla="*/ 0 h 620759"/>
              <a:gd name="connsiteX2" fmla="*/ 4176464 w 4176464"/>
              <a:gd name="connsiteY2" fmla="*/ 620759 h 620759"/>
              <a:gd name="connsiteX3" fmla="*/ 0 w 4176464"/>
              <a:gd name="connsiteY3" fmla="*/ 620759 h 620759"/>
              <a:gd name="connsiteX4" fmla="*/ 122392 w 4176464"/>
              <a:gd name="connsiteY4" fmla="*/ 306307 h 620759"/>
              <a:gd name="connsiteX5" fmla="*/ 0 w 4176464"/>
              <a:gd name="connsiteY5" fmla="*/ 0 h 620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76464" h="620759">
                <a:moveTo>
                  <a:pt x="0" y="0"/>
                </a:moveTo>
                <a:lnTo>
                  <a:pt x="4176464" y="0"/>
                </a:lnTo>
                <a:lnTo>
                  <a:pt x="4176464" y="620759"/>
                </a:lnTo>
                <a:lnTo>
                  <a:pt x="0" y="620759"/>
                </a:lnTo>
                <a:lnTo>
                  <a:pt x="122392" y="306307"/>
                </a:lnTo>
                <a:lnTo>
                  <a:pt x="0" y="0"/>
                </a:lnTo>
                <a:close/>
              </a:path>
            </a:pathLst>
          </a:custGeom>
          <a:solidFill>
            <a:srgbClr val="FF33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b="1" dirty="0" smtClean="0">
                <a:latin typeface="微软雅黑" pitchFamily="34" charset="-122"/>
                <a:ea typeface="微软雅黑" pitchFamily="34" charset="-122"/>
              </a:rPr>
              <a:t>点击此处添加标题文字</a:t>
            </a:r>
            <a:endParaRPr lang="zh-CN" altLang="en-US" sz="1800" b="1" dirty="0">
              <a:latin typeface="微软雅黑" pitchFamily="34" charset="-122"/>
              <a:ea typeface="微软雅黑" pitchFamily="34" charset="-122"/>
            </a:endParaRPr>
          </a:p>
        </p:txBody>
      </p:sp>
      <p:grpSp>
        <p:nvGrpSpPr>
          <p:cNvPr id="41" name="组合 40"/>
          <p:cNvGrpSpPr/>
          <p:nvPr/>
        </p:nvGrpSpPr>
        <p:grpSpPr>
          <a:xfrm>
            <a:off x="2267745" y="3400260"/>
            <a:ext cx="566909" cy="504890"/>
            <a:chOff x="2051142" y="1244172"/>
            <a:chExt cx="623600" cy="555381"/>
          </a:xfrm>
        </p:grpSpPr>
        <p:sp>
          <p:nvSpPr>
            <p:cNvPr id="42" name="六边形 41"/>
            <p:cNvSpPr/>
            <p:nvPr/>
          </p:nvSpPr>
          <p:spPr>
            <a:xfrm>
              <a:off x="2051142" y="1275606"/>
              <a:ext cx="607778" cy="523947"/>
            </a:xfrm>
            <a:prstGeom prst="hexagon">
              <a:avLst/>
            </a:prstGeom>
            <a:solidFill>
              <a:srgbClr val="FF33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00" b="1" dirty="0"/>
            </a:p>
          </p:txBody>
        </p:sp>
        <p:sp>
          <p:nvSpPr>
            <p:cNvPr id="43" name="TextBox 42"/>
            <p:cNvSpPr txBox="1"/>
            <p:nvPr/>
          </p:nvSpPr>
          <p:spPr>
            <a:xfrm>
              <a:off x="2062522" y="1244172"/>
              <a:ext cx="612220" cy="541689"/>
            </a:xfrm>
            <a:prstGeom prst="rect">
              <a:avLst/>
            </a:prstGeom>
            <a:noFill/>
          </p:spPr>
          <p:txBody>
            <a:bodyPr wrap="none" rtlCol="0">
              <a:spAutoFit/>
            </a:bodyPr>
            <a:lstStyle/>
            <a:p>
              <a:r>
                <a:rPr lang="en-US" altLang="zh-CN" sz="2600" b="1" dirty="0" smtClean="0">
                  <a:solidFill>
                    <a:srgbClr val="FFFFFF"/>
                  </a:solidFill>
                </a:rPr>
                <a:t>04</a:t>
              </a:r>
              <a:endParaRPr lang="zh-CN" altLang="en-US" sz="2600" b="1" dirty="0">
                <a:solidFill>
                  <a:srgbClr val="FFFFFF"/>
                </a:solidFill>
              </a:endParaRPr>
            </a:p>
          </p:txBody>
        </p:sp>
      </p:grpSp>
      <p:sp>
        <p:nvSpPr>
          <p:cNvPr id="26" name="矩形 25"/>
          <p:cNvSpPr/>
          <p:nvPr/>
        </p:nvSpPr>
        <p:spPr>
          <a:xfrm>
            <a:off x="0" y="732874"/>
            <a:ext cx="3347864" cy="72000"/>
          </a:xfrm>
          <a:prstGeom prst="rect">
            <a:avLst/>
          </a:prstGeom>
          <a:solidFill>
            <a:srgbClr val="FF33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5796136" y="732874"/>
            <a:ext cx="3347864" cy="72000"/>
          </a:xfrm>
          <a:prstGeom prst="rect">
            <a:avLst/>
          </a:prstGeom>
          <a:solidFill>
            <a:srgbClr val="FF33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组合 2"/>
          <p:cNvGrpSpPr/>
          <p:nvPr/>
        </p:nvGrpSpPr>
        <p:grpSpPr>
          <a:xfrm>
            <a:off x="3418849" y="311775"/>
            <a:ext cx="2230098" cy="891823"/>
            <a:chOff x="3418849" y="521618"/>
            <a:chExt cx="2230098" cy="891823"/>
          </a:xfrm>
        </p:grpSpPr>
        <p:sp>
          <p:nvSpPr>
            <p:cNvPr id="27" name="TextBox 26"/>
            <p:cNvSpPr txBox="1"/>
            <p:nvPr/>
          </p:nvSpPr>
          <p:spPr>
            <a:xfrm>
              <a:off x="3418849" y="521618"/>
              <a:ext cx="2230098" cy="677108"/>
            </a:xfrm>
            <a:prstGeom prst="rect">
              <a:avLst/>
            </a:prstGeom>
            <a:noFill/>
          </p:spPr>
          <p:txBody>
            <a:bodyPr wrap="none" rtlCol="0">
              <a:spAutoFit/>
            </a:bodyPr>
            <a:lstStyle/>
            <a:p>
              <a:pPr algn="ctr"/>
              <a:r>
                <a:rPr lang="zh-CN" altLang="en-US" sz="3800" b="1" dirty="0" smtClean="0">
                  <a:solidFill>
                    <a:srgbClr val="FF3399"/>
                  </a:solidFill>
                  <a:latin typeface="微软雅黑" pitchFamily="34" charset="-122"/>
                  <a:ea typeface="微软雅黑" pitchFamily="34" charset="-122"/>
                </a:rPr>
                <a:t>目  录  页</a:t>
              </a:r>
              <a:endParaRPr lang="zh-CN" altLang="en-US" sz="3800" b="1" dirty="0">
                <a:solidFill>
                  <a:srgbClr val="FF3399"/>
                </a:solidFill>
                <a:latin typeface="微软雅黑" pitchFamily="34" charset="-122"/>
                <a:ea typeface="微软雅黑" pitchFamily="34" charset="-122"/>
              </a:endParaRPr>
            </a:p>
          </p:txBody>
        </p:sp>
        <p:sp>
          <p:nvSpPr>
            <p:cNvPr id="29" name="TextBox 28"/>
            <p:cNvSpPr txBox="1"/>
            <p:nvPr/>
          </p:nvSpPr>
          <p:spPr>
            <a:xfrm>
              <a:off x="3752277" y="1136442"/>
              <a:ext cx="1463926" cy="276999"/>
            </a:xfrm>
            <a:prstGeom prst="rect">
              <a:avLst/>
            </a:prstGeom>
            <a:noFill/>
          </p:spPr>
          <p:txBody>
            <a:bodyPr wrap="none" rtlCol="0">
              <a:spAutoFit/>
            </a:bodyPr>
            <a:lstStyle/>
            <a:p>
              <a:pPr algn="ctr"/>
              <a:r>
                <a:rPr lang="en-US" altLang="zh-CN" sz="1200" dirty="0" smtClean="0">
                  <a:solidFill>
                    <a:srgbClr val="FF3399"/>
                  </a:solidFill>
                  <a:latin typeface="微软雅黑" pitchFamily="34" charset="-122"/>
                  <a:ea typeface="微软雅黑" pitchFamily="34" charset="-122"/>
                </a:rPr>
                <a:t>PAGE DIRECTORY</a:t>
              </a:r>
              <a:endParaRPr lang="zh-CN" altLang="en-US" sz="1200" dirty="0">
                <a:solidFill>
                  <a:srgbClr val="FF3399"/>
                </a:solidFill>
                <a:latin typeface="微软雅黑" pitchFamily="34" charset="-122"/>
                <a:ea typeface="微软雅黑" pitchFamily="34" charset="-122"/>
              </a:endParaRPr>
            </a:p>
          </p:txBody>
        </p:sp>
      </p:grpSp>
      <p:sp>
        <p:nvSpPr>
          <p:cNvPr id="24" name="矩形 7"/>
          <p:cNvSpPr/>
          <p:nvPr/>
        </p:nvSpPr>
        <p:spPr>
          <a:xfrm>
            <a:off x="2845743" y="4111659"/>
            <a:ext cx="4044321" cy="476315"/>
          </a:xfrm>
          <a:custGeom>
            <a:avLst/>
            <a:gdLst>
              <a:gd name="connsiteX0" fmla="*/ 0 w 4176464"/>
              <a:gd name="connsiteY0" fmla="*/ 0 h 620759"/>
              <a:gd name="connsiteX1" fmla="*/ 4176464 w 4176464"/>
              <a:gd name="connsiteY1" fmla="*/ 0 h 620759"/>
              <a:gd name="connsiteX2" fmla="*/ 4176464 w 4176464"/>
              <a:gd name="connsiteY2" fmla="*/ 620759 h 620759"/>
              <a:gd name="connsiteX3" fmla="*/ 0 w 4176464"/>
              <a:gd name="connsiteY3" fmla="*/ 620759 h 620759"/>
              <a:gd name="connsiteX4" fmla="*/ 0 w 4176464"/>
              <a:gd name="connsiteY4" fmla="*/ 0 h 620759"/>
              <a:gd name="connsiteX0" fmla="*/ 8404 w 4184868"/>
              <a:gd name="connsiteY0" fmla="*/ 0 h 620759"/>
              <a:gd name="connsiteX1" fmla="*/ 4184868 w 4184868"/>
              <a:gd name="connsiteY1" fmla="*/ 0 h 620759"/>
              <a:gd name="connsiteX2" fmla="*/ 4184868 w 4184868"/>
              <a:gd name="connsiteY2" fmla="*/ 620759 h 620759"/>
              <a:gd name="connsiteX3" fmla="*/ 8404 w 4184868"/>
              <a:gd name="connsiteY3" fmla="*/ 620759 h 620759"/>
              <a:gd name="connsiteX4" fmla="*/ 0 w 4184868"/>
              <a:gd name="connsiteY4" fmla="*/ 287258 h 620759"/>
              <a:gd name="connsiteX5" fmla="*/ 8404 w 4184868"/>
              <a:gd name="connsiteY5" fmla="*/ 0 h 620759"/>
              <a:gd name="connsiteX0" fmla="*/ 0 w 4176464"/>
              <a:gd name="connsiteY0" fmla="*/ 0 h 620759"/>
              <a:gd name="connsiteX1" fmla="*/ 4176464 w 4176464"/>
              <a:gd name="connsiteY1" fmla="*/ 0 h 620759"/>
              <a:gd name="connsiteX2" fmla="*/ 4176464 w 4176464"/>
              <a:gd name="connsiteY2" fmla="*/ 620759 h 620759"/>
              <a:gd name="connsiteX3" fmla="*/ 0 w 4176464"/>
              <a:gd name="connsiteY3" fmla="*/ 620759 h 620759"/>
              <a:gd name="connsiteX4" fmla="*/ 189716 w 4176464"/>
              <a:gd name="connsiteY4" fmla="*/ 287258 h 620759"/>
              <a:gd name="connsiteX5" fmla="*/ 0 w 4176464"/>
              <a:gd name="connsiteY5" fmla="*/ 0 h 620759"/>
              <a:gd name="connsiteX0" fmla="*/ 0 w 4176464"/>
              <a:gd name="connsiteY0" fmla="*/ 0 h 620759"/>
              <a:gd name="connsiteX1" fmla="*/ 4176464 w 4176464"/>
              <a:gd name="connsiteY1" fmla="*/ 0 h 620759"/>
              <a:gd name="connsiteX2" fmla="*/ 4176464 w 4176464"/>
              <a:gd name="connsiteY2" fmla="*/ 620759 h 620759"/>
              <a:gd name="connsiteX3" fmla="*/ 0 w 4176464"/>
              <a:gd name="connsiteY3" fmla="*/ 620759 h 620759"/>
              <a:gd name="connsiteX4" fmla="*/ 161141 w 4176464"/>
              <a:gd name="connsiteY4" fmla="*/ 306308 h 620759"/>
              <a:gd name="connsiteX5" fmla="*/ 0 w 4176464"/>
              <a:gd name="connsiteY5" fmla="*/ 0 h 620759"/>
              <a:gd name="connsiteX0" fmla="*/ 0 w 4176464"/>
              <a:gd name="connsiteY0" fmla="*/ 0 h 620759"/>
              <a:gd name="connsiteX1" fmla="*/ 4176464 w 4176464"/>
              <a:gd name="connsiteY1" fmla="*/ 0 h 620759"/>
              <a:gd name="connsiteX2" fmla="*/ 4176464 w 4176464"/>
              <a:gd name="connsiteY2" fmla="*/ 620759 h 620759"/>
              <a:gd name="connsiteX3" fmla="*/ 0 w 4176464"/>
              <a:gd name="connsiteY3" fmla="*/ 620759 h 620759"/>
              <a:gd name="connsiteX4" fmla="*/ 122392 w 4176464"/>
              <a:gd name="connsiteY4" fmla="*/ 306307 h 620759"/>
              <a:gd name="connsiteX5" fmla="*/ 0 w 4176464"/>
              <a:gd name="connsiteY5" fmla="*/ 0 h 620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76464" h="620759">
                <a:moveTo>
                  <a:pt x="0" y="0"/>
                </a:moveTo>
                <a:lnTo>
                  <a:pt x="4176464" y="0"/>
                </a:lnTo>
                <a:lnTo>
                  <a:pt x="4176464" y="620759"/>
                </a:lnTo>
                <a:lnTo>
                  <a:pt x="0" y="620759"/>
                </a:lnTo>
                <a:lnTo>
                  <a:pt x="122392" y="306307"/>
                </a:lnTo>
                <a:lnTo>
                  <a:pt x="0" y="0"/>
                </a:lnTo>
                <a:close/>
              </a:path>
            </a:pathLst>
          </a:custGeom>
          <a:solidFill>
            <a:srgbClr val="FF33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b="1" dirty="0" smtClean="0">
                <a:latin typeface="微软雅黑" pitchFamily="34" charset="-122"/>
                <a:ea typeface="微软雅黑" pitchFamily="34" charset="-122"/>
              </a:rPr>
              <a:t>点击此处添加标题文字</a:t>
            </a:r>
            <a:endParaRPr lang="zh-CN" altLang="en-US" sz="1800" b="1" dirty="0">
              <a:latin typeface="微软雅黑" pitchFamily="34" charset="-122"/>
              <a:ea typeface="微软雅黑" pitchFamily="34" charset="-122"/>
            </a:endParaRPr>
          </a:p>
        </p:txBody>
      </p:sp>
      <p:grpSp>
        <p:nvGrpSpPr>
          <p:cNvPr id="25" name="组合 24"/>
          <p:cNvGrpSpPr/>
          <p:nvPr/>
        </p:nvGrpSpPr>
        <p:grpSpPr>
          <a:xfrm>
            <a:off x="2267745" y="4083080"/>
            <a:ext cx="566909" cy="504890"/>
            <a:chOff x="2051142" y="1244172"/>
            <a:chExt cx="623600" cy="555381"/>
          </a:xfrm>
        </p:grpSpPr>
        <p:sp>
          <p:nvSpPr>
            <p:cNvPr id="31" name="六边形 30"/>
            <p:cNvSpPr/>
            <p:nvPr/>
          </p:nvSpPr>
          <p:spPr>
            <a:xfrm>
              <a:off x="2051142" y="1275606"/>
              <a:ext cx="607778" cy="523947"/>
            </a:xfrm>
            <a:prstGeom prst="hexagon">
              <a:avLst/>
            </a:prstGeom>
            <a:solidFill>
              <a:srgbClr val="FF33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00" b="1" dirty="0"/>
            </a:p>
          </p:txBody>
        </p:sp>
        <p:sp>
          <p:nvSpPr>
            <p:cNvPr id="44" name="TextBox 43"/>
            <p:cNvSpPr txBox="1"/>
            <p:nvPr/>
          </p:nvSpPr>
          <p:spPr>
            <a:xfrm>
              <a:off x="2062522" y="1244172"/>
              <a:ext cx="612220" cy="541689"/>
            </a:xfrm>
            <a:prstGeom prst="rect">
              <a:avLst/>
            </a:prstGeom>
            <a:noFill/>
          </p:spPr>
          <p:txBody>
            <a:bodyPr wrap="none" rtlCol="0">
              <a:spAutoFit/>
            </a:bodyPr>
            <a:lstStyle/>
            <a:p>
              <a:r>
                <a:rPr lang="en-US" altLang="zh-CN" sz="2600" b="1" dirty="0" smtClean="0">
                  <a:solidFill>
                    <a:srgbClr val="FFFFFF"/>
                  </a:solidFill>
                </a:rPr>
                <a:t>05</a:t>
              </a:r>
              <a:endParaRPr lang="zh-CN" altLang="en-US" sz="2600" b="1" dirty="0">
                <a:solidFill>
                  <a:srgbClr val="FFFFFF"/>
                </a:solidFill>
              </a:endParaRPr>
            </a:p>
          </p:txBody>
        </p:sp>
      </p:grpSp>
    </p:spTree>
    <p:extLst>
      <p:ext uri="{BB962C8B-B14F-4D97-AF65-F5344CB8AC3E}">
        <p14:creationId xmlns:p14="http://schemas.microsoft.com/office/powerpoint/2010/main" val="1478708869"/>
      </p:ext>
    </p:extLst>
  </p:cSld>
  <p:clrMapOvr>
    <a:masterClrMapping/>
  </p:clrMapOvr>
  <mc:AlternateContent xmlns:mc="http://schemas.openxmlformats.org/markup-compatibility/2006" xmlns:p14="http://schemas.microsoft.com/office/powerpoint/2010/main">
    <mc:Choice Requires="p14">
      <p:transition spd="slow" p14:dur="900" advTm="0">
        <p14:warp dir="in"/>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par>
                          <p:cTn id="10" fill="hold">
                            <p:stCondLst>
                              <p:cond delay="500"/>
                            </p:stCondLst>
                            <p:childTnLst>
                              <p:par>
                                <p:cTn id="11" presetID="22" presetClass="entr" presetSubtype="2" fill="hold" grpId="0" nodeType="after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wipe(right)">
                                      <p:cBhvr>
                                        <p:cTn id="13" dur="500"/>
                                        <p:tgtEl>
                                          <p:spTgt spid="26"/>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28"/>
                                        </p:tgtEl>
                                        <p:attrNameLst>
                                          <p:attrName>style.visibility</p:attrName>
                                        </p:attrNameLst>
                                      </p:cBhvr>
                                      <p:to>
                                        <p:strVal val="visible"/>
                                      </p:to>
                                    </p:set>
                                    <p:animEffect transition="in" filter="wipe(left)">
                                      <p:cBhvr>
                                        <p:cTn id="16" dur="500"/>
                                        <p:tgtEl>
                                          <p:spTgt spid="28"/>
                                        </p:tgtEl>
                                      </p:cBhvr>
                                    </p:animEffect>
                                  </p:childTnLst>
                                </p:cTn>
                              </p:par>
                            </p:childTnLst>
                          </p:cTn>
                        </p:par>
                        <p:par>
                          <p:cTn id="17" fill="hold">
                            <p:stCondLst>
                              <p:cond delay="1000"/>
                            </p:stCondLst>
                            <p:childTnLst>
                              <p:par>
                                <p:cTn id="18" presetID="53" presetClass="entr" presetSubtype="16" fill="hold" nodeType="afterEffect">
                                  <p:stCondLst>
                                    <p:cond delay="0"/>
                                  </p:stCondLst>
                                  <p:childTnLst>
                                    <p:set>
                                      <p:cBhvr>
                                        <p:cTn id="19" dur="1" fill="hold">
                                          <p:stCondLst>
                                            <p:cond delay="0"/>
                                          </p:stCondLst>
                                        </p:cTn>
                                        <p:tgtEl>
                                          <p:spTgt spid="30"/>
                                        </p:tgtEl>
                                        <p:attrNameLst>
                                          <p:attrName>style.visibility</p:attrName>
                                        </p:attrNameLst>
                                      </p:cBhvr>
                                      <p:to>
                                        <p:strVal val="visible"/>
                                      </p:to>
                                    </p:set>
                                    <p:anim calcmode="lin" valueType="num">
                                      <p:cBhvr>
                                        <p:cTn id="20" dur="500" fill="hold"/>
                                        <p:tgtEl>
                                          <p:spTgt spid="30"/>
                                        </p:tgtEl>
                                        <p:attrNameLst>
                                          <p:attrName>ppt_w</p:attrName>
                                        </p:attrNameLst>
                                      </p:cBhvr>
                                      <p:tavLst>
                                        <p:tav tm="0">
                                          <p:val>
                                            <p:fltVal val="0"/>
                                          </p:val>
                                        </p:tav>
                                        <p:tav tm="100000">
                                          <p:val>
                                            <p:strVal val="#ppt_w"/>
                                          </p:val>
                                        </p:tav>
                                      </p:tavLst>
                                    </p:anim>
                                    <p:anim calcmode="lin" valueType="num">
                                      <p:cBhvr>
                                        <p:cTn id="21" dur="500" fill="hold"/>
                                        <p:tgtEl>
                                          <p:spTgt spid="30"/>
                                        </p:tgtEl>
                                        <p:attrNameLst>
                                          <p:attrName>ppt_h</p:attrName>
                                        </p:attrNameLst>
                                      </p:cBhvr>
                                      <p:tavLst>
                                        <p:tav tm="0">
                                          <p:val>
                                            <p:fltVal val="0"/>
                                          </p:val>
                                        </p:tav>
                                        <p:tav tm="100000">
                                          <p:val>
                                            <p:strVal val="#ppt_h"/>
                                          </p:val>
                                        </p:tav>
                                      </p:tavLst>
                                    </p:anim>
                                    <p:animEffect transition="in" filter="fade">
                                      <p:cBhvr>
                                        <p:cTn id="22" dur="500"/>
                                        <p:tgtEl>
                                          <p:spTgt spid="30"/>
                                        </p:tgtEl>
                                      </p:cBhvr>
                                    </p:animEffect>
                                  </p:childTnLst>
                                </p:cTn>
                              </p:par>
                            </p:childTnLst>
                          </p:cTn>
                        </p:par>
                        <p:par>
                          <p:cTn id="23" fill="hold">
                            <p:stCondLst>
                              <p:cond delay="1500"/>
                            </p:stCondLst>
                            <p:childTnLst>
                              <p:par>
                                <p:cTn id="24" presetID="22" presetClass="entr" presetSubtype="8" fill="hold" grpId="0" nodeType="after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wipe(left)">
                                      <p:cBhvr>
                                        <p:cTn id="26" dur="500"/>
                                        <p:tgtEl>
                                          <p:spTgt spid="8"/>
                                        </p:tgtEl>
                                      </p:cBhvr>
                                    </p:animEffect>
                                  </p:childTnLst>
                                </p:cTn>
                              </p:par>
                            </p:childTnLst>
                          </p:cTn>
                        </p:par>
                        <p:par>
                          <p:cTn id="27" fill="hold">
                            <p:stCondLst>
                              <p:cond delay="2000"/>
                            </p:stCondLst>
                            <p:childTnLst>
                              <p:par>
                                <p:cTn id="28" presetID="53" presetClass="entr" presetSubtype="16" fill="hold" nodeType="afterEffect">
                                  <p:stCondLst>
                                    <p:cond delay="0"/>
                                  </p:stCondLst>
                                  <p:childTnLst>
                                    <p:set>
                                      <p:cBhvr>
                                        <p:cTn id="29" dur="1" fill="hold">
                                          <p:stCondLst>
                                            <p:cond delay="0"/>
                                          </p:stCondLst>
                                        </p:cTn>
                                        <p:tgtEl>
                                          <p:spTgt spid="33"/>
                                        </p:tgtEl>
                                        <p:attrNameLst>
                                          <p:attrName>style.visibility</p:attrName>
                                        </p:attrNameLst>
                                      </p:cBhvr>
                                      <p:to>
                                        <p:strVal val="visible"/>
                                      </p:to>
                                    </p:set>
                                    <p:anim calcmode="lin" valueType="num">
                                      <p:cBhvr>
                                        <p:cTn id="30" dur="500" fill="hold"/>
                                        <p:tgtEl>
                                          <p:spTgt spid="33"/>
                                        </p:tgtEl>
                                        <p:attrNameLst>
                                          <p:attrName>ppt_w</p:attrName>
                                        </p:attrNameLst>
                                      </p:cBhvr>
                                      <p:tavLst>
                                        <p:tav tm="0">
                                          <p:val>
                                            <p:fltVal val="0"/>
                                          </p:val>
                                        </p:tav>
                                        <p:tav tm="100000">
                                          <p:val>
                                            <p:strVal val="#ppt_w"/>
                                          </p:val>
                                        </p:tav>
                                      </p:tavLst>
                                    </p:anim>
                                    <p:anim calcmode="lin" valueType="num">
                                      <p:cBhvr>
                                        <p:cTn id="31" dur="500" fill="hold"/>
                                        <p:tgtEl>
                                          <p:spTgt spid="33"/>
                                        </p:tgtEl>
                                        <p:attrNameLst>
                                          <p:attrName>ppt_h</p:attrName>
                                        </p:attrNameLst>
                                      </p:cBhvr>
                                      <p:tavLst>
                                        <p:tav tm="0">
                                          <p:val>
                                            <p:fltVal val="0"/>
                                          </p:val>
                                        </p:tav>
                                        <p:tav tm="100000">
                                          <p:val>
                                            <p:strVal val="#ppt_h"/>
                                          </p:val>
                                        </p:tav>
                                      </p:tavLst>
                                    </p:anim>
                                    <p:animEffect transition="in" filter="fade">
                                      <p:cBhvr>
                                        <p:cTn id="32" dur="500"/>
                                        <p:tgtEl>
                                          <p:spTgt spid="33"/>
                                        </p:tgtEl>
                                      </p:cBhvr>
                                    </p:animEffect>
                                  </p:childTnLst>
                                </p:cTn>
                              </p:par>
                            </p:childTnLst>
                          </p:cTn>
                        </p:par>
                        <p:par>
                          <p:cTn id="33" fill="hold">
                            <p:stCondLst>
                              <p:cond delay="2500"/>
                            </p:stCondLst>
                            <p:childTnLst>
                              <p:par>
                                <p:cTn id="34" presetID="22" presetClass="entr" presetSubtype="8" fill="hold" grpId="0" nodeType="afterEffect">
                                  <p:stCondLst>
                                    <p:cond delay="0"/>
                                  </p:stCondLst>
                                  <p:childTnLst>
                                    <p:set>
                                      <p:cBhvr>
                                        <p:cTn id="35" dur="1" fill="hold">
                                          <p:stCondLst>
                                            <p:cond delay="0"/>
                                          </p:stCondLst>
                                        </p:cTn>
                                        <p:tgtEl>
                                          <p:spTgt spid="32"/>
                                        </p:tgtEl>
                                        <p:attrNameLst>
                                          <p:attrName>style.visibility</p:attrName>
                                        </p:attrNameLst>
                                      </p:cBhvr>
                                      <p:to>
                                        <p:strVal val="visible"/>
                                      </p:to>
                                    </p:set>
                                    <p:animEffect transition="in" filter="wipe(left)">
                                      <p:cBhvr>
                                        <p:cTn id="36" dur="500"/>
                                        <p:tgtEl>
                                          <p:spTgt spid="32"/>
                                        </p:tgtEl>
                                      </p:cBhvr>
                                    </p:animEffect>
                                  </p:childTnLst>
                                </p:cTn>
                              </p:par>
                            </p:childTnLst>
                          </p:cTn>
                        </p:par>
                        <p:par>
                          <p:cTn id="37" fill="hold">
                            <p:stCondLst>
                              <p:cond delay="3000"/>
                            </p:stCondLst>
                            <p:childTnLst>
                              <p:par>
                                <p:cTn id="38" presetID="53" presetClass="entr" presetSubtype="16" fill="hold" nodeType="afterEffect">
                                  <p:stCondLst>
                                    <p:cond delay="0"/>
                                  </p:stCondLst>
                                  <p:childTnLst>
                                    <p:set>
                                      <p:cBhvr>
                                        <p:cTn id="39" dur="1" fill="hold">
                                          <p:stCondLst>
                                            <p:cond delay="0"/>
                                          </p:stCondLst>
                                        </p:cTn>
                                        <p:tgtEl>
                                          <p:spTgt spid="37"/>
                                        </p:tgtEl>
                                        <p:attrNameLst>
                                          <p:attrName>style.visibility</p:attrName>
                                        </p:attrNameLst>
                                      </p:cBhvr>
                                      <p:to>
                                        <p:strVal val="visible"/>
                                      </p:to>
                                    </p:set>
                                    <p:anim calcmode="lin" valueType="num">
                                      <p:cBhvr>
                                        <p:cTn id="40" dur="500" fill="hold"/>
                                        <p:tgtEl>
                                          <p:spTgt spid="37"/>
                                        </p:tgtEl>
                                        <p:attrNameLst>
                                          <p:attrName>ppt_w</p:attrName>
                                        </p:attrNameLst>
                                      </p:cBhvr>
                                      <p:tavLst>
                                        <p:tav tm="0">
                                          <p:val>
                                            <p:fltVal val="0"/>
                                          </p:val>
                                        </p:tav>
                                        <p:tav tm="100000">
                                          <p:val>
                                            <p:strVal val="#ppt_w"/>
                                          </p:val>
                                        </p:tav>
                                      </p:tavLst>
                                    </p:anim>
                                    <p:anim calcmode="lin" valueType="num">
                                      <p:cBhvr>
                                        <p:cTn id="41" dur="500" fill="hold"/>
                                        <p:tgtEl>
                                          <p:spTgt spid="37"/>
                                        </p:tgtEl>
                                        <p:attrNameLst>
                                          <p:attrName>ppt_h</p:attrName>
                                        </p:attrNameLst>
                                      </p:cBhvr>
                                      <p:tavLst>
                                        <p:tav tm="0">
                                          <p:val>
                                            <p:fltVal val="0"/>
                                          </p:val>
                                        </p:tav>
                                        <p:tav tm="100000">
                                          <p:val>
                                            <p:strVal val="#ppt_h"/>
                                          </p:val>
                                        </p:tav>
                                      </p:tavLst>
                                    </p:anim>
                                    <p:animEffect transition="in" filter="fade">
                                      <p:cBhvr>
                                        <p:cTn id="42" dur="500"/>
                                        <p:tgtEl>
                                          <p:spTgt spid="37"/>
                                        </p:tgtEl>
                                      </p:cBhvr>
                                    </p:animEffect>
                                  </p:childTnLst>
                                </p:cTn>
                              </p:par>
                            </p:childTnLst>
                          </p:cTn>
                        </p:par>
                        <p:par>
                          <p:cTn id="43" fill="hold">
                            <p:stCondLst>
                              <p:cond delay="3500"/>
                            </p:stCondLst>
                            <p:childTnLst>
                              <p:par>
                                <p:cTn id="44" presetID="22" presetClass="entr" presetSubtype="8" fill="hold" grpId="0" nodeType="afterEffect">
                                  <p:stCondLst>
                                    <p:cond delay="0"/>
                                  </p:stCondLst>
                                  <p:childTnLst>
                                    <p:set>
                                      <p:cBhvr>
                                        <p:cTn id="45" dur="1" fill="hold">
                                          <p:stCondLst>
                                            <p:cond delay="0"/>
                                          </p:stCondLst>
                                        </p:cTn>
                                        <p:tgtEl>
                                          <p:spTgt spid="36"/>
                                        </p:tgtEl>
                                        <p:attrNameLst>
                                          <p:attrName>style.visibility</p:attrName>
                                        </p:attrNameLst>
                                      </p:cBhvr>
                                      <p:to>
                                        <p:strVal val="visible"/>
                                      </p:to>
                                    </p:set>
                                    <p:animEffect transition="in" filter="wipe(left)">
                                      <p:cBhvr>
                                        <p:cTn id="46" dur="500"/>
                                        <p:tgtEl>
                                          <p:spTgt spid="36"/>
                                        </p:tgtEl>
                                      </p:cBhvr>
                                    </p:animEffect>
                                  </p:childTnLst>
                                </p:cTn>
                              </p:par>
                            </p:childTnLst>
                          </p:cTn>
                        </p:par>
                        <p:par>
                          <p:cTn id="47" fill="hold">
                            <p:stCondLst>
                              <p:cond delay="4000"/>
                            </p:stCondLst>
                            <p:childTnLst>
                              <p:par>
                                <p:cTn id="48" presetID="53" presetClass="entr" presetSubtype="16" fill="hold" nodeType="afterEffect">
                                  <p:stCondLst>
                                    <p:cond delay="0"/>
                                  </p:stCondLst>
                                  <p:childTnLst>
                                    <p:set>
                                      <p:cBhvr>
                                        <p:cTn id="49" dur="1" fill="hold">
                                          <p:stCondLst>
                                            <p:cond delay="0"/>
                                          </p:stCondLst>
                                        </p:cTn>
                                        <p:tgtEl>
                                          <p:spTgt spid="41"/>
                                        </p:tgtEl>
                                        <p:attrNameLst>
                                          <p:attrName>style.visibility</p:attrName>
                                        </p:attrNameLst>
                                      </p:cBhvr>
                                      <p:to>
                                        <p:strVal val="visible"/>
                                      </p:to>
                                    </p:set>
                                    <p:anim calcmode="lin" valueType="num">
                                      <p:cBhvr>
                                        <p:cTn id="50" dur="500" fill="hold"/>
                                        <p:tgtEl>
                                          <p:spTgt spid="41"/>
                                        </p:tgtEl>
                                        <p:attrNameLst>
                                          <p:attrName>ppt_w</p:attrName>
                                        </p:attrNameLst>
                                      </p:cBhvr>
                                      <p:tavLst>
                                        <p:tav tm="0">
                                          <p:val>
                                            <p:fltVal val="0"/>
                                          </p:val>
                                        </p:tav>
                                        <p:tav tm="100000">
                                          <p:val>
                                            <p:strVal val="#ppt_w"/>
                                          </p:val>
                                        </p:tav>
                                      </p:tavLst>
                                    </p:anim>
                                    <p:anim calcmode="lin" valueType="num">
                                      <p:cBhvr>
                                        <p:cTn id="51" dur="500" fill="hold"/>
                                        <p:tgtEl>
                                          <p:spTgt spid="41"/>
                                        </p:tgtEl>
                                        <p:attrNameLst>
                                          <p:attrName>ppt_h</p:attrName>
                                        </p:attrNameLst>
                                      </p:cBhvr>
                                      <p:tavLst>
                                        <p:tav tm="0">
                                          <p:val>
                                            <p:fltVal val="0"/>
                                          </p:val>
                                        </p:tav>
                                        <p:tav tm="100000">
                                          <p:val>
                                            <p:strVal val="#ppt_h"/>
                                          </p:val>
                                        </p:tav>
                                      </p:tavLst>
                                    </p:anim>
                                    <p:animEffect transition="in" filter="fade">
                                      <p:cBhvr>
                                        <p:cTn id="52" dur="500"/>
                                        <p:tgtEl>
                                          <p:spTgt spid="41"/>
                                        </p:tgtEl>
                                      </p:cBhvr>
                                    </p:animEffect>
                                  </p:childTnLst>
                                </p:cTn>
                              </p:par>
                            </p:childTnLst>
                          </p:cTn>
                        </p:par>
                        <p:par>
                          <p:cTn id="53" fill="hold">
                            <p:stCondLst>
                              <p:cond delay="4500"/>
                            </p:stCondLst>
                            <p:childTnLst>
                              <p:par>
                                <p:cTn id="54" presetID="22" presetClass="entr" presetSubtype="8" fill="hold" grpId="0" nodeType="afterEffect">
                                  <p:stCondLst>
                                    <p:cond delay="0"/>
                                  </p:stCondLst>
                                  <p:childTnLst>
                                    <p:set>
                                      <p:cBhvr>
                                        <p:cTn id="55" dur="1" fill="hold">
                                          <p:stCondLst>
                                            <p:cond delay="0"/>
                                          </p:stCondLst>
                                        </p:cTn>
                                        <p:tgtEl>
                                          <p:spTgt spid="40"/>
                                        </p:tgtEl>
                                        <p:attrNameLst>
                                          <p:attrName>style.visibility</p:attrName>
                                        </p:attrNameLst>
                                      </p:cBhvr>
                                      <p:to>
                                        <p:strVal val="visible"/>
                                      </p:to>
                                    </p:set>
                                    <p:animEffect transition="in" filter="wipe(left)">
                                      <p:cBhvr>
                                        <p:cTn id="56" dur="500"/>
                                        <p:tgtEl>
                                          <p:spTgt spid="40"/>
                                        </p:tgtEl>
                                      </p:cBhvr>
                                    </p:animEffect>
                                  </p:childTnLst>
                                </p:cTn>
                              </p:par>
                            </p:childTnLst>
                          </p:cTn>
                        </p:par>
                        <p:par>
                          <p:cTn id="57" fill="hold">
                            <p:stCondLst>
                              <p:cond delay="5000"/>
                            </p:stCondLst>
                            <p:childTnLst>
                              <p:par>
                                <p:cTn id="58" presetID="53" presetClass="entr" presetSubtype="16" fill="hold" nodeType="afterEffect">
                                  <p:stCondLst>
                                    <p:cond delay="0"/>
                                  </p:stCondLst>
                                  <p:childTnLst>
                                    <p:set>
                                      <p:cBhvr>
                                        <p:cTn id="59" dur="1" fill="hold">
                                          <p:stCondLst>
                                            <p:cond delay="0"/>
                                          </p:stCondLst>
                                        </p:cTn>
                                        <p:tgtEl>
                                          <p:spTgt spid="25"/>
                                        </p:tgtEl>
                                        <p:attrNameLst>
                                          <p:attrName>style.visibility</p:attrName>
                                        </p:attrNameLst>
                                      </p:cBhvr>
                                      <p:to>
                                        <p:strVal val="visible"/>
                                      </p:to>
                                    </p:set>
                                    <p:anim calcmode="lin" valueType="num">
                                      <p:cBhvr>
                                        <p:cTn id="60" dur="500" fill="hold"/>
                                        <p:tgtEl>
                                          <p:spTgt spid="25"/>
                                        </p:tgtEl>
                                        <p:attrNameLst>
                                          <p:attrName>ppt_w</p:attrName>
                                        </p:attrNameLst>
                                      </p:cBhvr>
                                      <p:tavLst>
                                        <p:tav tm="0">
                                          <p:val>
                                            <p:fltVal val="0"/>
                                          </p:val>
                                        </p:tav>
                                        <p:tav tm="100000">
                                          <p:val>
                                            <p:strVal val="#ppt_w"/>
                                          </p:val>
                                        </p:tav>
                                      </p:tavLst>
                                    </p:anim>
                                    <p:anim calcmode="lin" valueType="num">
                                      <p:cBhvr>
                                        <p:cTn id="61" dur="500" fill="hold"/>
                                        <p:tgtEl>
                                          <p:spTgt spid="25"/>
                                        </p:tgtEl>
                                        <p:attrNameLst>
                                          <p:attrName>ppt_h</p:attrName>
                                        </p:attrNameLst>
                                      </p:cBhvr>
                                      <p:tavLst>
                                        <p:tav tm="0">
                                          <p:val>
                                            <p:fltVal val="0"/>
                                          </p:val>
                                        </p:tav>
                                        <p:tav tm="100000">
                                          <p:val>
                                            <p:strVal val="#ppt_h"/>
                                          </p:val>
                                        </p:tav>
                                      </p:tavLst>
                                    </p:anim>
                                    <p:animEffect transition="in" filter="fade">
                                      <p:cBhvr>
                                        <p:cTn id="62" dur="500"/>
                                        <p:tgtEl>
                                          <p:spTgt spid="25"/>
                                        </p:tgtEl>
                                      </p:cBhvr>
                                    </p:animEffect>
                                  </p:childTnLst>
                                </p:cTn>
                              </p:par>
                            </p:childTnLst>
                          </p:cTn>
                        </p:par>
                        <p:par>
                          <p:cTn id="63" fill="hold">
                            <p:stCondLst>
                              <p:cond delay="5500"/>
                            </p:stCondLst>
                            <p:childTnLst>
                              <p:par>
                                <p:cTn id="64" presetID="22" presetClass="entr" presetSubtype="8" fill="hold" grpId="0" nodeType="afterEffect">
                                  <p:stCondLst>
                                    <p:cond delay="0"/>
                                  </p:stCondLst>
                                  <p:childTnLst>
                                    <p:set>
                                      <p:cBhvr>
                                        <p:cTn id="65" dur="1" fill="hold">
                                          <p:stCondLst>
                                            <p:cond delay="0"/>
                                          </p:stCondLst>
                                        </p:cTn>
                                        <p:tgtEl>
                                          <p:spTgt spid="24"/>
                                        </p:tgtEl>
                                        <p:attrNameLst>
                                          <p:attrName>style.visibility</p:attrName>
                                        </p:attrNameLst>
                                      </p:cBhvr>
                                      <p:to>
                                        <p:strVal val="visible"/>
                                      </p:to>
                                    </p:set>
                                    <p:animEffect transition="in" filter="wipe(left)">
                                      <p:cBhvr>
                                        <p:cTn id="66"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32" grpId="0" animBg="1"/>
      <p:bldP spid="36" grpId="0" animBg="1"/>
      <p:bldP spid="40" grpId="0" animBg="1"/>
      <p:bldP spid="26" grpId="0" animBg="1"/>
      <p:bldP spid="28" grpId="0" animBg="1"/>
      <p:bldP spid="24"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文本框 10"/>
          <p:cNvSpPr txBox="1">
            <a:spLocks noChangeArrowheads="1"/>
          </p:cNvSpPr>
          <p:nvPr/>
        </p:nvSpPr>
        <p:spPr bwMode="auto">
          <a:xfrm>
            <a:off x="971600" y="208664"/>
            <a:ext cx="3510057" cy="346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1" tIns="34285" rIns="68571" bIns="34285">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r>
              <a:rPr lang="zh-CN" altLang="en-US" sz="1800" b="1" dirty="0" smtClean="0">
                <a:latin typeface="+mn-ea"/>
                <a:ea typeface="+mn-ea"/>
              </a:rPr>
              <a:t>添加文字内容</a:t>
            </a:r>
            <a:r>
              <a:rPr lang="zh-CN" altLang="en-US" sz="1200" b="1" dirty="0" smtClean="0">
                <a:latin typeface="+mn-ea"/>
                <a:ea typeface="+mn-ea"/>
              </a:rPr>
              <a:t>（</a:t>
            </a:r>
            <a:r>
              <a:rPr lang="zh-CN" altLang="en-US" sz="1200" b="1" dirty="0">
                <a:latin typeface="+mn-ea"/>
                <a:ea typeface="+mn-ea"/>
              </a:rPr>
              <a:t>文字可以编辑）</a:t>
            </a:r>
            <a:endParaRPr lang="zh-CN" altLang="en-US" sz="1200" b="1" dirty="0">
              <a:latin typeface="+mn-ea"/>
              <a:ea typeface="+mn-ea"/>
              <a:cs typeface="+mn-ea"/>
              <a:sym typeface="+mn-lt"/>
            </a:endParaRPr>
          </a:p>
        </p:txBody>
      </p:sp>
      <p:sp>
        <p:nvSpPr>
          <p:cNvPr id="68" name="Rectangle 9"/>
          <p:cNvSpPr/>
          <p:nvPr/>
        </p:nvSpPr>
        <p:spPr>
          <a:xfrm>
            <a:off x="0" y="3036689"/>
            <a:ext cx="9153525" cy="609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defTabSz="685749" fontAlgn="auto">
              <a:spcBef>
                <a:spcPts val="0"/>
              </a:spcBef>
              <a:spcAft>
                <a:spcPts val="0"/>
              </a:spcAft>
              <a:defRPr/>
            </a:pPr>
            <a:endParaRPr lang="en-US" sz="2400"/>
          </a:p>
        </p:txBody>
      </p:sp>
      <p:sp>
        <p:nvSpPr>
          <p:cNvPr id="69" name="Rectangle 11"/>
          <p:cNvSpPr/>
          <p:nvPr/>
        </p:nvSpPr>
        <p:spPr>
          <a:xfrm>
            <a:off x="-9525" y="3036689"/>
            <a:ext cx="9170194" cy="511969"/>
          </a:xfrm>
          <a:prstGeom prst="rect">
            <a:avLst/>
          </a:prstGeom>
          <a:solidFill>
            <a:srgbClr val="FF339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defTabSz="685749" fontAlgn="auto">
              <a:spcBef>
                <a:spcPts val="0"/>
              </a:spcBef>
              <a:spcAft>
                <a:spcPts val="0"/>
              </a:spcAft>
              <a:defRPr/>
            </a:pPr>
            <a:endParaRPr lang="en-US" sz="2400"/>
          </a:p>
        </p:txBody>
      </p:sp>
      <p:grpSp>
        <p:nvGrpSpPr>
          <p:cNvPr id="70" name="组合 69"/>
          <p:cNvGrpSpPr>
            <a:grpSpLocks/>
          </p:cNvGrpSpPr>
          <p:nvPr/>
        </p:nvGrpSpPr>
        <p:grpSpPr bwMode="auto">
          <a:xfrm>
            <a:off x="3245644" y="1360289"/>
            <a:ext cx="2652713" cy="1600200"/>
            <a:chOff x="4388285" y="2049378"/>
            <a:chExt cx="3536515" cy="2133600"/>
          </a:xfrm>
        </p:grpSpPr>
        <p:pic>
          <p:nvPicPr>
            <p:cNvPr id="71" name="Picture 4"/>
            <p:cNvPicPr>
              <a:picLocks noChangeAspect="1"/>
            </p:cNvPicPr>
            <p:nvPr/>
          </p:nvPicPr>
          <p:blipFill>
            <a:blip r:embed="rId3"/>
            <a:srcRect/>
            <a:stretch>
              <a:fillRect/>
            </a:stretch>
          </p:blipFill>
          <p:spPr bwMode="auto">
            <a:xfrm>
              <a:off x="4388285" y="2049378"/>
              <a:ext cx="3536515" cy="2133600"/>
            </a:xfrm>
            <a:prstGeom prst="rect">
              <a:avLst/>
            </a:prstGeom>
            <a:noFill/>
            <a:ln w="9525">
              <a:noFill/>
              <a:miter lim="800000"/>
              <a:headEnd/>
              <a:tailEnd/>
            </a:ln>
          </p:spPr>
        </p:pic>
        <p:sp>
          <p:nvSpPr>
            <p:cNvPr id="72" name="Rectangle 18"/>
            <p:cNvSpPr/>
            <p:nvPr/>
          </p:nvSpPr>
          <p:spPr>
            <a:xfrm>
              <a:off x="4907334" y="2304966"/>
              <a:ext cx="2450799" cy="1530350"/>
            </a:xfrm>
            <a:prstGeom prst="rect">
              <a:avLst/>
            </a:prstGeom>
            <a:blipFill>
              <a:blip r:embed="rId4" cstate="prin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49" fontAlgn="auto">
                <a:spcBef>
                  <a:spcPts val="0"/>
                </a:spcBef>
                <a:spcAft>
                  <a:spcPts val="0"/>
                </a:spcAft>
                <a:defRPr/>
              </a:pPr>
              <a:endParaRPr lang="en-US" sz="2400"/>
            </a:p>
          </p:txBody>
        </p:sp>
      </p:grpSp>
      <p:grpSp>
        <p:nvGrpSpPr>
          <p:cNvPr id="73" name="组合 72"/>
          <p:cNvGrpSpPr>
            <a:grpSpLocks/>
          </p:cNvGrpSpPr>
          <p:nvPr/>
        </p:nvGrpSpPr>
        <p:grpSpPr bwMode="auto">
          <a:xfrm>
            <a:off x="656035" y="1360289"/>
            <a:ext cx="2651522" cy="1600200"/>
            <a:chOff x="629088" y="2049378"/>
            <a:chExt cx="3536515" cy="2133600"/>
          </a:xfrm>
        </p:grpSpPr>
        <p:pic>
          <p:nvPicPr>
            <p:cNvPr id="74" name="Picture 3"/>
            <p:cNvPicPr>
              <a:picLocks noChangeAspect="1"/>
            </p:cNvPicPr>
            <p:nvPr/>
          </p:nvPicPr>
          <p:blipFill>
            <a:blip r:embed="rId3"/>
            <a:srcRect/>
            <a:stretch>
              <a:fillRect/>
            </a:stretch>
          </p:blipFill>
          <p:spPr bwMode="auto">
            <a:xfrm>
              <a:off x="629088" y="2049378"/>
              <a:ext cx="3536515" cy="2133600"/>
            </a:xfrm>
            <a:prstGeom prst="rect">
              <a:avLst/>
            </a:prstGeom>
            <a:noFill/>
            <a:ln w="9525">
              <a:noFill/>
              <a:miter lim="800000"/>
              <a:headEnd/>
              <a:tailEnd/>
            </a:ln>
          </p:spPr>
        </p:pic>
        <p:sp>
          <p:nvSpPr>
            <p:cNvPr id="75" name="Rectangle 19"/>
            <p:cNvSpPr/>
            <p:nvPr/>
          </p:nvSpPr>
          <p:spPr>
            <a:xfrm>
              <a:off x="1153134" y="2304966"/>
              <a:ext cx="2451899" cy="1530350"/>
            </a:xfrm>
            <a:prstGeom prst="rect">
              <a:avLst/>
            </a:prstGeom>
            <a:blipFill>
              <a:blip r:embed="rId5" cstate="prin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49" fontAlgn="auto">
                <a:spcBef>
                  <a:spcPts val="0"/>
                </a:spcBef>
                <a:spcAft>
                  <a:spcPts val="0"/>
                </a:spcAft>
                <a:defRPr/>
              </a:pPr>
              <a:endParaRPr lang="en-US" sz="2400"/>
            </a:p>
          </p:txBody>
        </p:sp>
      </p:grpSp>
      <p:grpSp>
        <p:nvGrpSpPr>
          <p:cNvPr id="76" name="组合 75"/>
          <p:cNvGrpSpPr>
            <a:grpSpLocks/>
          </p:cNvGrpSpPr>
          <p:nvPr/>
        </p:nvGrpSpPr>
        <p:grpSpPr bwMode="auto">
          <a:xfrm>
            <a:off x="5836444" y="1360289"/>
            <a:ext cx="2651522" cy="1600200"/>
            <a:chOff x="8233332" y="2049378"/>
            <a:chExt cx="3536515" cy="2133600"/>
          </a:xfrm>
        </p:grpSpPr>
        <p:pic>
          <p:nvPicPr>
            <p:cNvPr id="77" name="Picture 5"/>
            <p:cNvPicPr>
              <a:picLocks noChangeAspect="1"/>
            </p:cNvPicPr>
            <p:nvPr/>
          </p:nvPicPr>
          <p:blipFill>
            <a:blip r:embed="rId3"/>
            <a:srcRect/>
            <a:stretch>
              <a:fillRect/>
            </a:stretch>
          </p:blipFill>
          <p:spPr bwMode="auto">
            <a:xfrm>
              <a:off x="8233332" y="2049378"/>
              <a:ext cx="3536515" cy="2133600"/>
            </a:xfrm>
            <a:prstGeom prst="rect">
              <a:avLst/>
            </a:prstGeom>
            <a:noFill/>
            <a:ln w="9525">
              <a:noFill/>
              <a:miter lim="800000"/>
              <a:headEnd/>
              <a:tailEnd/>
            </a:ln>
          </p:spPr>
        </p:pic>
        <p:sp>
          <p:nvSpPr>
            <p:cNvPr id="78" name="Rectangle 20"/>
            <p:cNvSpPr/>
            <p:nvPr/>
          </p:nvSpPr>
          <p:spPr>
            <a:xfrm>
              <a:off x="8749438" y="2304966"/>
              <a:ext cx="2450310" cy="1530350"/>
            </a:xfrm>
            <a:prstGeom prst="rect">
              <a:avLst/>
            </a:prstGeom>
            <a:blipFill>
              <a:blip r:embed="rId6" cstate="prin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49" fontAlgn="auto">
                <a:spcBef>
                  <a:spcPts val="0"/>
                </a:spcBef>
                <a:spcAft>
                  <a:spcPts val="0"/>
                </a:spcAft>
                <a:defRPr/>
              </a:pPr>
              <a:endParaRPr lang="en-US" sz="2400"/>
            </a:p>
          </p:txBody>
        </p:sp>
      </p:grpSp>
      <p:sp>
        <p:nvSpPr>
          <p:cNvPr id="79" name="矩形 78"/>
          <p:cNvSpPr>
            <a:spLocks noChangeArrowheads="1"/>
          </p:cNvSpPr>
          <p:nvPr/>
        </p:nvSpPr>
        <p:spPr bwMode="auto">
          <a:xfrm>
            <a:off x="987028" y="843558"/>
            <a:ext cx="7194947" cy="509364"/>
          </a:xfrm>
          <a:prstGeom prst="rect">
            <a:avLst/>
          </a:prstGeom>
          <a:noFill/>
          <a:ln>
            <a:noFill/>
          </a:ln>
          <a:extLst/>
        </p:spPr>
        <p:txBody>
          <a:bodyPr lIns="68573" tIns="34287" rIns="68573" bIns="34287">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defTabSz="685749" fontAlgn="auto">
              <a:lnSpc>
                <a:spcPct val="130000"/>
              </a:lnSpc>
              <a:spcBef>
                <a:spcPct val="0"/>
              </a:spcBef>
              <a:spcAft>
                <a:spcPts val="0"/>
              </a:spcAft>
              <a:buNone/>
              <a:defRPr/>
            </a:pPr>
            <a:r>
              <a:rPr lang="zh-CN" altLang="en-US" sz="1100" dirty="0">
                <a:solidFill>
                  <a:schemeClr val="tx1">
                    <a:lumMod val="65000"/>
                    <a:lumOff val="35000"/>
                  </a:schemeClr>
                </a:solidFill>
                <a:sym typeface="微软雅黑" pitchFamily="34" charset="-122"/>
              </a:rPr>
              <a:t>点击在此录入上述图表的综合描述说明，在此录入上述图表的综合描述说明。在此录入上述图表的综合描述说明，在此录入上述图表的综合描述说明，在此录入上述图表的综合描述说明。</a:t>
            </a:r>
          </a:p>
        </p:txBody>
      </p:sp>
      <p:sp>
        <p:nvSpPr>
          <p:cNvPr id="80" name="矩形 79"/>
          <p:cNvSpPr/>
          <p:nvPr/>
        </p:nvSpPr>
        <p:spPr>
          <a:xfrm>
            <a:off x="1258394" y="3119250"/>
            <a:ext cx="1446536" cy="330854"/>
          </a:xfrm>
          <a:prstGeom prst="rect">
            <a:avLst/>
          </a:prstGeom>
        </p:spPr>
        <p:txBody>
          <a:bodyPr wrap="none" lIns="68573" tIns="34287" rIns="68573" bIns="34287">
            <a:spAutoFit/>
          </a:bodyPr>
          <a:lstStyle/>
          <a:p>
            <a:pPr algn="ctr" defTabSz="685749" fontAlgn="auto">
              <a:spcBef>
                <a:spcPts val="0"/>
              </a:spcBef>
              <a:spcAft>
                <a:spcPts val="0"/>
              </a:spcAft>
              <a:defRPr/>
            </a:pPr>
            <a:r>
              <a:rPr lang="zh-CN" altLang="en-US" sz="1700" b="1" dirty="0">
                <a:solidFill>
                  <a:schemeClr val="bg1">
                    <a:lumMod val="95000"/>
                  </a:schemeClr>
                </a:solidFill>
                <a:effectLst>
                  <a:reflection blurRad="6350" stA="55000" endA="50" endPos="85000" dist="29997" dir="5400000" sy="-100000" algn="bl" rotWithShape="0"/>
                </a:effectLst>
                <a:latin typeface="微软雅黑" pitchFamily="34" charset="-122"/>
                <a:ea typeface="微软雅黑" pitchFamily="34" charset="-122"/>
              </a:rPr>
              <a:t>添加产品名称</a:t>
            </a:r>
            <a:endParaRPr lang="en-US" altLang="zh-CN" sz="1700" b="1" dirty="0">
              <a:solidFill>
                <a:schemeClr val="bg1">
                  <a:lumMod val="95000"/>
                </a:schemeClr>
              </a:solidFill>
              <a:effectLst>
                <a:reflection blurRad="6350" stA="55000" endA="50" endPos="85000" dist="29997" dir="5400000" sy="-100000" algn="bl" rotWithShape="0"/>
              </a:effectLst>
              <a:latin typeface="微软雅黑" pitchFamily="34" charset="-122"/>
              <a:ea typeface="微软雅黑" pitchFamily="34" charset="-122"/>
            </a:endParaRPr>
          </a:p>
        </p:txBody>
      </p:sp>
      <p:sp>
        <p:nvSpPr>
          <p:cNvPr id="81" name="矩形 47"/>
          <p:cNvSpPr>
            <a:spLocks noChangeArrowheads="1"/>
          </p:cNvSpPr>
          <p:nvPr/>
        </p:nvSpPr>
        <p:spPr bwMode="auto">
          <a:xfrm>
            <a:off x="1108472" y="3597474"/>
            <a:ext cx="1746647" cy="949485"/>
          </a:xfrm>
          <a:prstGeom prst="rect">
            <a:avLst/>
          </a:prstGeom>
          <a:noFill/>
          <a:ln>
            <a:noFill/>
          </a:ln>
          <a:extLst/>
        </p:spPr>
        <p:txBody>
          <a:bodyPr lIns="68573" tIns="34287" rIns="68573" bIns="34287">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defTabSz="685749" fontAlgn="auto">
              <a:lnSpc>
                <a:spcPct val="130000"/>
              </a:lnSpc>
              <a:spcBef>
                <a:spcPct val="0"/>
              </a:spcBef>
              <a:spcAft>
                <a:spcPts val="0"/>
              </a:spcAft>
              <a:buNone/>
              <a:defRPr/>
            </a:pPr>
            <a:r>
              <a:rPr lang="zh-CN" altLang="en-US" sz="1100" dirty="0">
                <a:solidFill>
                  <a:schemeClr val="tx1">
                    <a:lumMod val="65000"/>
                    <a:lumOff val="35000"/>
                  </a:schemeClr>
                </a:solidFill>
                <a:sym typeface="微软雅黑" pitchFamily="34" charset="-122"/>
              </a:rPr>
              <a:t>在此录入上述图表的描述说明，在此录入上述图表的描述说明，在此录入上述图表的描述说明。</a:t>
            </a:r>
          </a:p>
        </p:txBody>
      </p:sp>
      <p:sp>
        <p:nvSpPr>
          <p:cNvPr id="82" name="矩形 81"/>
          <p:cNvSpPr/>
          <p:nvPr/>
        </p:nvSpPr>
        <p:spPr>
          <a:xfrm>
            <a:off x="3848733" y="3119250"/>
            <a:ext cx="1446536" cy="330854"/>
          </a:xfrm>
          <a:prstGeom prst="rect">
            <a:avLst/>
          </a:prstGeom>
        </p:spPr>
        <p:txBody>
          <a:bodyPr wrap="none" lIns="68573" tIns="34287" rIns="68573" bIns="34287">
            <a:spAutoFit/>
          </a:bodyPr>
          <a:lstStyle/>
          <a:p>
            <a:pPr algn="ctr" defTabSz="685749" fontAlgn="auto">
              <a:spcBef>
                <a:spcPts val="0"/>
              </a:spcBef>
              <a:spcAft>
                <a:spcPts val="0"/>
              </a:spcAft>
              <a:defRPr/>
            </a:pPr>
            <a:r>
              <a:rPr lang="zh-CN" altLang="en-US" sz="1700" b="1" dirty="0">
                <a:solidFill>
                  <a:schemeClr val="bg1">
                    <a:lumMod val="95000"/>
                  </a:schemeClr>
                </a:solidFill>
                <a:effectLst>
                  <a:reflection blurRad="6350" stA="55000" endA="50" endPos="85000" dist="29997" dir="5400000" sy="-100000" algn="bl" rotWithShape="0"/>
                </a:effectLst>
                <a:latin typeface="微软雅黑" pitchFamily="34" charset="-122"/>
                <a:ea typeface="微软雅黑" pitchFamily="34" charset="-122"/>
              </a:rPr>
              <a:t>添加产品名称</a:t>
            </a:r>
            <a:endParaRPr lang="en-US" altLang="zh-CN" sz="1700" b="1" dirty="0">
              <a:solidFill>
                <a:schemeClr val="bg1">
                  <a:lumMod val="95000"/>
                </a:schemeClr>
              </a:solidFill>
              <a:effectLst>
                <a:reflection blurRad="6350" stA="55000" endA="50" endPos="85000" dist="29997" dir="5400000" sy="-100000" algn="bl" rotWithShape="0"/>
              </a:effectLst>
              <a:latin typeface="微软雅黑" pitchFamily="34" charset="-122"/>
              <a:ea typeface="微软雅黑" pitchFamily="34" charset="-122"/>
            </a:endParaRPr>
          </a:p>
        </p:txBody>
      </p:sp>
      <p:sp>
        <p:nvSpPr>
          <p:cNvPr id="83" name="矩形 47"/>
          <p:cNvSpPr>
            <a:spLocks noChangeArrowheads="1"/>
          </p:cNvSpPr>
          <p:nvPr/>
        </p:nvSpPr>
        <p:spPr bwMode="auto">
          <a:xfrm>
            <a:off x="3699273" y="3597474"/>
            <a:ext cx="1745456" cy="949485"/>
          </a:xfrm>
          <a:prstGeom prst="rect">
            <a:avLst/>
          </a:prstGeom>
          <a:noFill/>
          <a:ln>
            <a:noFill/>
          </a:ln>
          <a:extLst/>
        </p:spPr>
        <p:txBody>
          <a:bodyPr lIns="68573" tIns="34287" rIns="68573" bIns="34287">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defTabSz="685749" fontAlgn="auto">
              <a:lnSpc>
                <a:spcPct val="130000"/>
              </a:lnSpc>
              <a:spcBef>
                <a:spcPct val="0"/>
              </a:spcBef>
              <a:spcAft>
                <a:spcPts val="0"/>
              </a:spcAft>
              <a:buNone/>
              <a:defRPr/>
            </a:pPr>
            <a:r>
              <a:rPr lang="zh-CN" altLang="en-US" sz="1100" dirty="0">
                <a:solidFill>
                  <a:schemeClr val="tx1">
                    <a:lumMod val="65000"/>
                    <a:lumOff val="35000"/>
                  </a:schemeClr>
                </a:solidFill>
                <a:sym typeface="微软雅黑" pitchFamily="34" charset="-122"/>
              </a:rPr>
              <a:t>在此录入上述图表的描述说明，在此录入上述图表的描述说明，在此录入上述图表的描述说明。</a:t>
            </a:r>
          </a:p>
        </p:txBody>
      </p:sp>
      <p:sp>
        <p:nvSpPr>
          <p:cNvPr id="84" name="矩形 83"/>
          <p:cNvSpPr/>
          <p:nvPr/>
        </p:nvSpPr>
        <p:spPr>
          <a:xfrm>
            <a:off x="6439071" y="3119250"/>
            <a:ext cx="1446536" cy="330854"/>
          </a:xfrm>
          <a:prstGeom prst="rect">
            <a:avLst/>
          </a:prstGeom>
        </p:spPr>
        <p:txBody>
          <a:bodyPr wrap="none" lIns="68573" tIns="34287" rIns="68573" bIns="34287">
            <a:spAutoFit/>
          </a:bodyPr>
          <a:lstStyle/>
          <a:p>
            <a:pPr algn="ctr" defTabSz="685749" fontAlgn="auto">
              <a:spcBef>
                <a:spcPts val="0"/>
              </a:spcBef>
              <a:spcAft>
                <a:spcPts val="0"/>
              </a:spcAft>
              <a:defRPr/>
            </a:pPr>
            <a:r>
              <a:rPr lang="zh-CN" altLang="en-US" sz="1700" b="1" dirty="0">
                <a:solidFill>
                  <a:schemeClr val="bg1">
                    <a:lumMod val="95000"/>
                  </a:schemeClr>
                </a:solidFill>
                <a:effectLst>
                  <a:reflection blurRad="6350" stA="55000" endA="50" endPos="85000" dist="29997" dir="5400000" sy="-100000" algn="bl" rotWithShape="0"/>
                </a:effectLst>
                <a:latin typeface="微软雅黑" pitchFamily="34" charset="-122"/>
                <a:ea typeface="微软雅黑" pitchFamily="34" charset="-122"/>
              </a:rPr>
              <a:t>添加产品名称</a:t>
            </a:r>
            <a:endParaRPr lang="en-US" altLang="zh-CN" sz="1700" b="1" dirty="0">
              <a:solidFill>
                <a:schemeClr val="bg1">
                  <a:lumMod val="95000"/>
                </a:schemeClr>
              </a:solidFill>
              <a:effectLst>
                <a:reflection blurRad="6350" stA="55000" endA="50" endPos="85000" dist="29997" dir="5400000" sy="-100000" algn="bl" rotWithShape="0"/>
              </a:effectLst>
              <a:latin typeface="微软雅黑" pitchFamily="34" charset="-122"/>
              <a:ea typeface="微软雅黑" pitchFamily="34" charset="-122"/>
            </a:endParaRPr>
          </a:p>
        </p:txBody>
      </p:sp>
      <p:sp>
        <p:nvSpPr>
          <p:cNvPr id="85" name="矩形 47"/>
          <p:cNvSpPr>
            <a:spLocks noChangeArrowheads="1"/>
          </p:cNvSpPr>
          <p:nvPr/>
        </p:nvSpPr>
        <p:spPr bwMode="auto">
          <a:xfrm>
            <a:off x="6288882" y="3597474"/>
            <a:ext cx="1746647" cy="949485"/>
          </a:xfrm>
          <a:prstGeom prst="rect">
            <a:avLst/>
          </a:prstGeom>
          <a:noFill/>
          <a:ln>
            <a:noFill/>
          </a:ln>
          <a:extLst/>
        </p:spPr>
        <p:txBody>
          <a:bodyPr lIns="68573" tIns="34287" rIns="68573" bIns="34287">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defTabSz="685749" fontAlgn="auto">
              <a:lnSpc>
                <a:spcPct val="130000"/>
              </a:lnSpc>
              <a:spcBef>
                <a:spcPct val="0"/>
              </a:spcBef>
              <a:spcAft>
                <a:spcPts val="0"/>
              </a:spcAft>
              <a:buNone/>
              <a:defRPr/>
            </a:pPr>
            <a:r>
              <a:rPr lang="zh-CN" altLang="en-US" sz="1100" dirty="0">
                <a:solidFill>
                  <a:schemeClr val="tx1">
                    <a:lumMod val="65000"/>
                    <a:lumOff val="35000"/>
                  </a:schemeClr>
                </a:solidFill>
                <a:sym typeface="微软雅黑" pitchFamily="34" charset="-122"/>
              </a:rPr>
              <a:t>在此录入上述图表的描述说明，在此录入上述图表的描述说明，在此录入上述图表的描述说明。</a:t>
            </a:r>
          </a:p>
        </p:txBody>
      </p:sp>
    </p:spTree>
    <p:extLst>
      <p:ext uri="{BB962C8B-B14F-4D97-AF65-F5344CB8AC3E}">
        <p14:creationId xmlns:p14="http://schemas.microsoft.com/office/powerpoint/2010/main" val="656780572"/>
      </p:ext>
    </p:extLst>
  </p:cSld>
  <p:clrMapOvr>
    <a:masterClrMapping/>
  </p:clrMapOvr>
  <mc:AlternateContent xmlns:mc="http://schemas.openxmlformats.org/markup-compatibility/2006" xmlns:p14="http://schemas.microsoft.com/office/powerpoint/2010/main">
    <mc:Choice Requires="p14">
      <p:transition spd="slow" p14:dur="1600" advTm="0">
        <p:blinds dir="vert"/>
      </p:transition>
    </mc:Choice>
    <mc:Fallback xmlns="">
      <p:transition spd="slow"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67"/>
                                        </p:tgtEl>
                                        <p:attrNameLst>
                                          <p:attrName>style.visibility</p:attrName>
                                        </p:attrNameLst>
                                      </p:cBhvr>
                                      <p:to>
                                        <p:strVal val="visible"/>
                                      </p:to>
                                    </p:set>
                                    <p:animEffect transition="in" filter="wipe(left)">
                                      <p:cBhvr>
                                        <p:cTn id="7" dur="500"/>
                                        <p:tgtEl>
                                          <p:spTgt spid="67"/>
                                        </p:tgtEl>
                                      </p:cBhvr>
                                    </p:animEffect>
                                  </p:childTnLst>
                                </p:cTn>
                              </p:par>
                            </p:childTnLst>
                          </p:cTn>
                        </p:par>
                        <p:par>
                          <p:cTn id="8" fill="hold">
                            <p:stCondLst>
                              <p:cond delay="500"/>
                            </p:stCondLst>
                            <p:childTnLst>
                              <p:par>
                                <p:cTn id="9" presetID="16" presetClass="entr" presetSubtype="37" fill="hold" grpId="0" nodeType="afterEffect">
                                  <p:stCondLst>
                                    <p:cond delay="0"/>
                                  </p:stCondLst>
                                  <p:childTnLst>
                                    <p:set>
                                      <p:cBhvr>
                                        <p:cTn id="10" dur="1" fill="hold">
                                          <p:stCondLst>
                                            <p:cond delay="0"/>
                                          </p:stCondLst>
                                        </p:cTn>
                                        <p:tgtEl>
                                          <p:spTgt spid="79"/>
                                        </p:tgtEl>
                                        <p:attrNameLst>
                                          <p:attrName>style.visibility</p:attrName>
                                        </p:attrNameLst>
                                      </p:cBhvr>
                                      <p:to>
                                        <p:strVal val="visible"/>
                                      </p:to>
                                    </p:set>
                                    <p:animEffect transition="in" filter="barn(outVertical)">
                                      <p:cBhvr>
                                        <p:cTn id="11" dur="500"/>
                                        <p:tgtEl>
                                          <p:spTgt spid="79"/>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69"/>
                                        </p:tgtEl>
                                        <p:attrNameLst>
                                          <p:attrName>style.visibility</p:attrName>
                                        </p:attrNameLst>
                                      </p:cBhvr>
                                      <p:to>
                                        <p:strVal val="visible"/>
                                      </p:to>
                                    </p:set>
                                    <p:animEffect transition="in" filter="wipe(left)">
                                      <p:cBhvr>
                                        <p:cTn id="15" dur="1000"/>
                                        <p:tgtEl>
                                          <p:spTgt spid="69"/>
                                        </p:tgtEl>
                                      </p:cBhvr>
                                    </p:animEffect>
                                  </p:childTnLst>
                                </p:cTn>
                              </p:par>
                            </p:childTnLst>
                          </p:cTn>
                        </p:par>
                        <p:par>
                          <p:cTn id="16" fill="hold">
                            <p:stCondLst>
                              <p:cond delay="2000"/>
                            </p:stCondLst>
                            <p:childTnLst>
                              <p:par>
                                <p:cTn id="17" presetID="12" presetClass="entr" presetSubtype="1" fill="hold" nodeType="afterEffect">
                                  <p:stCondLst>
                                    <p:cond delay="0"/>
                                  </p:stCondLst>
                                  <p:childTnLst>
                                    <p:set>
                                      <p:cBhvr>
                                        <p:cTn id="18" dur="1" fill="hold">
                                          <p:stCondLst>
                                            <p:cond delay="0"/>
                                          </p:stCondLst>
                                        </p:cTn>
                                        <p:tgtEl>
                                          <p:spTgt spid="70"/>
                                        </p:tgtEl>
                                        <p:attrNameLst>
                                          <p:attrName>style.visibility</p:attrName>
                                        </p:attrNameLst>
                                      </p:cBhvr>
                                      <p:to>
                                        <p:strVal val="visible"/>
                                      </p:to>
                                    </p:set>
                                    <p:anim calcmode="lin" valueType="num">
                                      <p:cBhvr additive="base">
                                        <p:cTn id="19" dur="500"/>
                                        <p:tgtEl>
                                          <p:spTgt spid="70"/>
                                        </p:tgtEl>
                                        <p:attrNameLst>
                                          <p:attrName>ppt_y</p:attrName>
                                        </p:attrNameLst>
                                      </p:cBhvr>
                                      <p:tavLst>
                                        <p:tav tm="0">
                                          <p:val>
                                            <p:strVal val="#ppt_y-#ppt_h*1.125000"/>
                                          </p:val>
                                        </p:tav>
                                        <p:tav tm="100000">
                                          <p:val>
                                            <p:strVal val="#ppt_y"/>
                                          </p:val>
                                        </p:tav>
                                      </p:tavLst>
                                    </p:anim>
                                    <p:animEffect transition="in" filter="wipe(down)">
                                      <p:cBhvr>
                                        <p:cTn id="20" dur="500"/>
                                        <p:tgtEl>
                                          <p:spTgt spid="70"/>
                                        </p:tgtEl>
                                      </p:cBhvr>
                                    </p:animEffect>
                                  </p:childTnLst>
                                </p:cTn>
                              </p:par>
                            </p:childTnLst>
                          </p:cTn>
                        </p:par>
                        <p:par>
                          <p:cTn id="21" fill="hold">
                            <p:stCondLst>
                              <p:cond delay="2500"/>
                            </p:stCondLst>
                            <p:childTnLst>
                              <p:par>
                                <p:cTn id="22" presetID="12" presetClass="entr" presetSubtype="2" fill="hold" nodeType="afterEffect">
                                  <p:stCondLst>
                                    <p:cond delay="0"/>
                                  </p:stCondLst>
                                  <p:childTnLst>
                                    <p:set>
                                      <p:cBhvr>
                                        <p:cTn id="23" dur="1" fill="hold">
                                          <p:stCondLst>
                                            <p:cond delay="0"/>
                                          </p:stCondLst>
                                        </p:cTn>
                                        <p:tgtEl>
                                          <p:spTgt spid="73"/>
                                        </p:tgtEl>
                                        <p:attrNameLst>
                                          <p:attrName>style.visibility</p:attrName>
                                        </p:attrNameLst>
                                      </p:cBhvr>
                                      <p:to>
                                        <p:strVal val="visible"/>
                                      </p:to>
                                    </p:set>
                                    <p:anim calcmode="lin" valueType="num">
                                      <p:cBhvr additive="base">
                                        <p:cTn id="24" dur="500"/>
                                        <p:tgtEl>
                                          <p:spTgt spid="73"/>
                                        </p:tgtEl>
                                        <p:attrNameLst>
                                          <p:attrName>ppt_x</p:attrName>
                                        </p:attrNameLst>
                                      </p:cBhvr>
                                      <p:tavLst>
                                        <p:tav tm="0">
                                          <p:val>
                                            <p:strVal val="#ppt_x+#ppt_w*1.125000"/>
                                          </p:val>
                                        </p:tav>
                                        <p:tav tm="100000">
                                          <p:val>
                                            <p:strVal val="#ppt_x"/>
                                          </p:val>
                                        </p:tav>
                                      </p:tavLst>
                                    </p:anim>
                                    <p:animEffect transition="in" filter="wipe(left)">
                                      <p:cBhvr>
                                        <p:cTn id="25" dur="500"/>
                                        <p:tgtEl>
                                          <p:spTgt spid="73"/>
                                        </p:tgtEl>
                                      </p:cBhvr>
                                    </p:animEffect>
                                  </p:childTnLst>
                                </p:cTn>
                              </p:par>
                              <p:par>
                                <p:cTn id="26" presetID="12" presetClass="entr" presetSubtype="8" fill="hold" nodeType="withEffect">
                                  <p:stCondLst>
                                    <p:cond delay="0"/>
                                  </p:stCondLst>
                                  <p:childTnLst>
                                    <p:set>
                                      <p:cBhvr>
                                        <p:cTn id="27" dur="1" fill="hold">
                                          <p:stCondLst>
                                            <p:cond delay="0"/>
                                          </p:stCondLst>
                                        </p:cTn>
                                        <p:tgtEl>
                                          <p:spTgt spid="76"/>
                                        </p:tgtEl>
                                        <p:attrNameLst>
                                          <p:attrName>style.visibility</p:attrName>
                                        </p:attrNameLst>
                                      </p:cBhvr>
                                      <p:to>
                                        <p:strVal val="visible"/>
                                      </p:to>
                                    </p:set>
                                    <p:anim calcmode="lin" valueType="num">
                                      <p:cBhvr additive="base">
                                        <p:cTn id="28" dur="500"/>
                                        <p:tgtEl>
                                          <p:spTgt spid="76"/>
                                        </p:tgtEl>
                                        <p:attrNameLst>
                                          <p:attrName>ppt_x</p:attrName>
                                        </p:attrNameLst>
                                      </p:cBhvr>
                                      <p:tavLst>
                                        <p:tav tm="0">
                                          <p:val>
                                            <p:strVal val="#ppt_x-#ppt_w*1.125000"/>
                                          </p:val>
                                        </p:tav>
                                        <p:tav tm="100000">
                                          <p:val>
                                            <p:strVal val="#ppt_x"/>
                                          </p:val>
                                        </p:tav>
                                      </p:tavLst>
                                    </p:anim>
                                    <p:animEffect transition="in" filter="wipe(right)">
                                      <p:cBhvr>
                                        <p:cTn id="29" dur="500"/>
                                        <p:tgtEl>
                                          <p:spTgt spid="76"/>
                                        </p:tgtEl>
                                      </p:cBhvr>
                                    </p:animEffect>
                                  </p:childTnLst>
                                </p:cTn>
                              </p:par>
                            </p:childTnLst>
                          </p:cTn>
                        </p:par>
                        <p:par>
                          <p:cTn id="30" fill="hold">
                            <p:stCondLst>
                              <p:cond delay="3000"/>
                            </p:stCondLst>
                            <p:childTnLst>
                              <p:par>
                                <p:cTn id="31" presetID="23" presetClass="entr" presetSubtype="16" fill="hold" nodeType="afterEffect">
                                  <p:stCondLst>
                                    <p:cond delay="0"/>
                                  </p:stCondLst>
                                  <p:childTnLst>
                                    <p:set>
                                      <p:cBhvr>
                                        <p:cTn id="32" dur="1" fill="hold">
                                          <p:stCondLst>
                                            <p:cond delay="0"/>
                                          </p:stCondLst>
                                        </p:cTn>
                                        <p:tgtEl>
                                          <p:spTgt spid="82"/>
                                        </p:tgtEl>
                                        <p:attrNameLst>
                                          <p:attrName>style.visibility</p:attrName>
                                        </p:attrNameLst>
                                      </p:cBhvr>
                                      <p:to>
                                        <p:strVal val="visible"/>
                                      </p:to>
                                    </p:set>
                                    <p:anim calcmode="lin" valueType="num">
                                      <p:cBhvr>
                                        <p:cTn id="33" dur="500" fill="hold"/>
                                        <p:tgtEl>
                                          <p:spTgt spid="82"/>
                                        </p:tgtEl>
                                        <p:attrNameLst>
                                          <p:attrName>ppt_w</p:attrName>
                                        </p:attrNameLst>
                                      </p:cBhvr>
                                      <p:tavLst>
                                        <p:tav tm="0">
                                          <p:val>
                                            <p:fltVal val="0"/>
                                          </p:val>
                                        </p:tav>
                                        <p:tav tm="100000">
                                          <p:val>
                                            <p:strVal val="#ppt_w"/>
                                          </p:val>
                                        </p:tav>
                                      </p:tavLst>
                                    </p:anim>
                                    <p:anim calcmode="lin" valueType="num">
                                      <p:cBhvr>
                                        <p:cTn id="34" dur="500" fill="hold"/>
                                        <p:tgtEl>
                                          <p:spTgt spid="82"/>
                                        </p:tgtEl>
                                        <p:attrNameLst>
                                          <p:attrName>ppt_h</p:attrName>
                                        </p:attrNameLst>
                                      </p:cBhvr>
                                      <p:tavLst>
                                        <p:tav tm="0">
                                          <p:val>
                                            <p:fltVal val="0"/>
                                          </p:val>
                                        </p:tav>
                                        <p:tav tm="100000">
                                          <p:val>
                                            <p:strVal val="#ppt_h"/>
                                          </p:val>
                                        </p:tav>
                                      </p:tavLst>
                                    </p:anim>
                                  </p:childTnLst>
                                </p:cTn>
                              </p:par>
                              <p:par>
                                <p:cTn id="35" presetID="23" presetClass="entr" presetSubtype="16" fill="hold" nodeType="withEffect">
                                  <p:stCondLst>
                                    <p:cond delay="0"/>
                                  </p:stCondLst>
                                  <p:childTnLst>
                                    <p:set>
                                      <p:cBhvr>
                                        <p:cTn id="36" dur="1" fill="hold">
                                          <p:stCondLst>
                                            <p:cond delay="0"/>
                                          </p:stCondLst>
                                        </p:cTn>
                                        <p:tgtEl>
                                          <p:spTgt spid="80"/>
                                        </p:tgtEl>
                                        <p:attrNameLst>
                                          <p:attrName>style.visibility</p:attrName>
                                        </p:attrNameLst>
                                      </p:cBhvr>
                                      <p:to>
                                        <p:strVal val="visible"/>
                                      </p:to>
                                    </p:set>
                                    <p:anim calcmode="lin" valueType="num">
                                      <p:cBhvr>
                                        <p:cTn id="37" dur="500" fill="hold"/>
                                        <p:tgtEl>
                                          <p:spTgt spid="80"/>
                                        </p:tgtEl>
                                        <p:attrNameLst>
                                          <p:attrName>ppt_w</p:attrName>
                                        </p:attrNameLst>
                                      </p:cBhvr>
                                      <p:tavLst>
                                        <p:tav tm="0">
                                          <p:val>
                                            <p:fltVal val="0"/>
                                          </p:val>
                                        </p:tav>
                                        <p:tav tm="100000">
                                          <p:val>
                                            <p:strVal val="#ppt_w"/>
                                          </p:val>
                                        </p:tav>
                                      </p:tavLst>
                                    </p:anim>
                                    <p:anim calcmode="lin" valueType="num">
                                      <p:cBhvr>
                                        <p:cTn id="38" dur="500" fill="hold"/>
                                        <p:tgtEl>
                                          <p:spTgt spid="80"/>
                                        </p:tgtEl>
                                        <p:attrNameLst>
                                          <p:attrName>ppt_h</p:attrName>
                                        </p:attrNameLst>
                                      </p:cBhvr>
                                      <p:tavLst>
                                        <p:tav tm="0">
                                          <p:val>
                                            <p:fltVal val="0"/>
                                          </p:val>
                                        </p:tav>
                                        <p:tav tm="100000">
                                          <p:val>
                                            <p:strVal val="#ppt_h"/>
                                          </p:val>
                                        </p:tav>
                                      </p:tavLst>
                                    </p:anim>
                                  </p:childTnLst>
                                </p:cTn>
                              </p:par>
                              <p:par>
                                <p:cTn id="39" presetID="23" presetClass="entr" presetSubtype="16" fill="hold" nodeType="withEffect">
                                  <p:stCondLst>
                                    <p:cond delay="0"/>
                                  </p:stCondLst>
                                  <p:childTnLst>
                                    <p:set>
                                      <p:cBhvr>
                                        <p:cTn id="40" dur="1" fill="hold">
                                          <p:stCondLst>
                                            <p:cond delay="0"/>
                                          </p:stCondLst>
                                        </p:cTn>
                                        <p:tgtEl>
                                          <p:spTgt spid="84"/>
                                        </p:tgtEl>
                                        <p:attrNameLst>
                                          <p:attrName>style.visibility</p:attrName>
                                        </p:attrNameLst>
                                      </p:cBhvr>
                                      <p:to>
                                        <p:strVal val="visible"/>
                                      </p:to>
                                    </p:set>
                                    <p:anim calcmode="lin" valueType="num">
                                      <p:cBhvr>
                                        <p:cTn id="41" dur="500" fill="hold"/>
                                        <p:tgtEl>
                                          <p:spTgt spid="84"/>
                                        </p:tgtEl>
                                        <p:attrNameLst>
                                          <p:attrName>ppt_w</p:attrName>
                                        </p:attrNameLst>
                                      </p:cBhvr>
                                      <p:tavLst>
                                        <p:tav tm="0">
                                          <p:val>
                                            <p:fltVal val="0"/>
                                          </p:val>
                                        </p:tav>
                                        <p:tav tm="100000">
                                          <p:val>
                                            <p:strVal val="#ppt_w"/>
                                          </p:val>
                                        </p:tav>
                                      </p:tavLst>
                                    </p:anim>
                                    <p:anim calcmode="lin" valueType="num">
                                      <p:cBhvr>
                                        <p:cTn id="42" dur="500" fill="hold"/>
                                        <p:tgtEl>
                                          <p:spTgt spid="84"/>
                                        </p:tgtEl>
                                        <p:attrNameLst>
                                          <p:attrName>ppt_h</p:attrName>
                                        </p:attrNameLst>
                                      </p:cBhvr>
                                      <p:tavLst>
                                        <p:tav tm="0">
                                          <p:val>
                                            <p:fltVal val="0"/>
                                          </p:val>
                                        </p:tav>
                                        <p:tav tm="100000">
                                          <p:val>
                                            <p:strVal val="#ppt_h"/>
                                          </p:val>
                                        </p:tav>
                                      </p:tavLst>
                                    </p:anim>
                                  </p:childTnLst>
                                </p:cTn>
                              </p:par>
                            </p:childTnLst>
                          </p:cTn>
                        </p:par>
                        <p:par>
                          <p:cTn id="43" fill="hold">
                            <p:stCondLst>
                              <p:cond delay="3500"/>
                            </p:stCondLst>
                            <p:childTnLst>
                              <p:par>
                                <p:cTn id="44" presetID="20" presetClass="entr" presetSubtype="0" fill="hold" grpId="0" nodeType="afterEffect">
                                  <p:stCondLst>
                                    <p:cond delay="0"/>
                                  </p:stCondLst>
                                  <p:childTnLst>
                                    <p:set>
                                      <p:cBhvr>
                                        <p:cTn id="45" dur="1" fill="hold">
                                          <p:stCondLst>
                                            <p:cond delay="0"/>
                                          </p:stCondLst>
                                        </p:cTn>
                                        <p:tgtEl>
                                          <p:spTgt spid="83"/>
                                        </p:tgtEl>
                                        <p:attrNameLst>
                                          <p:attrName>style.visibility</p:attrName>
                                        </p:attrNameLst>
                                      </p:cBhvr>
                                      <p:to>
                                        <p:strVal val="visible"/>
                                      </p:to>
                                    </p:set>
                                    <p:animEffect transition="in" filter="wedge">
                                      <p:cBhvr>
                                        <p:cTn id="46" dur="750"/>
                                        <p:tgtEl>
                                          <p:spTgt spid="83"/>
                                        </p:tgtEl>
                                      </p:cBhvr>
                                    </p:animEffect>
                                  </p:childTnLst>
                                </p:cTn>
                              </p:par>
                              <p:par>
                                <p:cTn id="47" presetID="20" presetClass="entr" presetSubtype="0" fill="hold" grpId="0" nodeType="withEffect">
                                  <p:stCondLst>
                                    <p:cond delay="0"/>
                                  </p:stCondLst>
                                  <p:childTnLst>
                                    <p:set>
                                      <p:cBhvr>
                                        <p:cTn id="48" dur="1" fill="hold">
                                          <p:stCondLst>
                                            <p:cond delay="0"/>
                                          </p:stCondLst>
                                        </p:cTn>
                                        <p:tgtEl>
                                          <p:spTgt spid="81"/>
                                        </p:tgtEl>
                                        <p:attrNameLst>
                                          <p:attrName>style.visibility</p:attrName>
                                        </p:attrNameLst>
                                      </p:cBhvr>
                                      <p:to>
                                        <p:strVal val="visible"/>
                                      </p:to>
                                    </p:set>
                                    <p:animEffect transition="in" filter="wedge">
                                      <p:cBhvr>
                                        <p:cTn id="49" dur="750"/>
                                        <p:tgtEl>
                                          <p:spTgt spid="81"/>
                                        </p:tgtEl>
                                      </p:cBhvr>
                                    </p:animEffect>
                                  </p:childTnLst>
                                </p:cTn>
                              </p:par>
                              <p:par>
                                <p:cTn id="50" presetID="20" presetClass="entr" presetSubtype="0" fill="hold" grpId="0" nodeType="withEffect">
                                  <p:stCondLst>
                                    <p:cond delay="0"/>
                                  </p:stCondLst>
                                  <p:childTnLst>
                                    <p:set>
                                      <p:cBhvr>
                                        <p:cTn id="51" dur="1" fill="hold">
                                          <p:stCondLst>
                                            <p:cond delay="0"/>
                                          </p:stCondLst>
                                        </p:cTn>
                                        <p:tgtEl>
                                          <p:spTgt spid="85"/>
                                        </p:tgtEl>
                                        <p:attrNameLst>
                                          <p:attrName>style.visibility</p:attrName>
                                        </p:attrNameLst>
                                      </p:cBhvr>
                                      <p:to>
                                        <p:strVal val="visible"/>
                                      </p:to>
                                    </p:set>
                                    <p:animEffect transition="in" filter="wedge">
                                      <p:cBhvr>
                                        <p:cTn id="52" dur="750"/>
                                        <p:tgtEl>
                                          <p:spTgt spid="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p:bldP spid="69" grpId="0" animBg="1"/>
      <p:bldP spid="79" grpId="0"/>
      <p:bldP spid="81" grpId="0"/>
      <p:bldP spid="83" grpId="0"/>
      <p:bldP spid="85"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4" name="矩形 3"/>
          <p:cNvSpPr/>
          <p:nvPr/>
        </p:nvSpPr>
        <p:spPr>
          <a:xfrm>
            <a:off x="0" y="2583367"/>
            <a:ext cx="1980000" cy="90000"/>
          </a:xfrm>
          <a:prstGeom prst="rect">
            <a:avLst/>
          </a:prstGeom>
          <a:solidFill>
            <a:srgbClr val="FF33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5" name="六边形 4"/>
          <p:cNvSpPr/>
          <p:nvPr/>
        </p:nvSpPr>
        <p:spPr>
          <a:xfrm>
            <a:off x="2051720" y="1936532"/>
            <a:ext cx="1584176" cy="1365670"/>
          </a:xfrm>
          <a:prstGeom prst="hexagon">
            <a:avLst/>
          </a:prstGeom>
          <a:solidFill>
            <a:srgbClr val="FF339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6000" b="1" dirty="0" smtClean="0">
                <a:solidFill>
                  <a:schemeClr val="bg1"/>
                </a:solidFill>
              </a:rPr>
              <a:t>01</a:t>
            </a:r>
            <a:endParaRPr lang="zh-CN" altLang="en-US" sz="6000" b="1" dirty="0">
              <a:solidFill>
                <a:schemeClr val="bg1"/>
              </a:solidFill>
            </a:endParaRPr>
          </a:p>
        </p:txBody>
      </p:sp>
      <p:sp>
        <p:nvSpPr>
          <p:cNvPr id="7" name="矩形 6"/>
          <p:cNvSpPr/>
          <p:nvPr/>
        </p:nvSpPr>
        <p:spPr>
          <a:xfrm>
            <a:off x="3779912" y="2583367"/>
            <a:ext cx="5364088" cy="90000"/>
          </a:xfrm>
          <a:prstGeom prst="rect">
            <a:avLst/>
          </a:prstGeom>
          <a:solidFill>
            <a:srgbClr val="FF33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6" name="TextBox 5"/>
          <p:cNvSpPr txBox="1"/>
          <p:nvPr/>
        </p:nvSpPr>
        <p:spPr>
          <a:xfrm>
            <a:off x="3740030" y="1779662"/>
            <a:ext cx="4288353" cy="707886"/>
          </a:xfrm>
          <a:prstGeom prst="rect">
            <a:avLst/>
          </a:prstGeom>
          <a:noFill/>
        </p:spPr>
        <p:txBody>
          <a:bodyPr wrap="none" rtlCol="0">
            <a:spAutoFit/>
          </a:bodyPr>
          <a:lstStyle/>
          <a:p>
            <a:r>
              <a:rPr lang="zh-CN" altLang="en-US" sz="4000" b="1" dirty="0" smtClean="0">
                <a:solidFill>
                  <a:schemeClr val="bg1"/>
                </a:solidFill>
                <a:latin typeface="微软雅黑" pitchFamily="34" charset="-122"/>
                <a:ea typeface="微软雅黑" pitchFamily="34" charset="-122"/>
              </a:rPr>
              <a:t>点击添加文字标题</a:t>
            </a:r>
            <a:endParaRPr lang="zh-CN" altLang="en-US" sz="4000" b="1" dirty="0">
              <a:solidFill>
                <a:schemeClr val="bg1"/>
              </a:solidFill>
              <a:latin typeface="微软雅黑" pitchFamily="34" charset="-122"/>
              <a:ea typeface="微软雅黑" pitchFamily="34" charset="-122"/>
            </a:endParaRPr>
          </a:p>
        </p:txBody>
      </p:sp>
      <p:sp>
        <p:nvSpPr>
          <p:cNvPr id="9" name="TextBox 8"/>
          <p:cNvSpPr txBox="1"/>
          <p:nvPr/>
        </p:nvSpPr>
        <p:spPr>
          <a:xfrm>
            <a:off x="3744569" y="2787774"/>
            <a:ext cx="1903085" cy="307777"/>
          </a:xfrm>
          <a:prstGeom prst="rect">
            <a:avLst/>
          </a:prstGeom>
          <a:noFill/>
        </p:spPr>
        <p:txBody>
          <a:bodyPr wrap="none" rtlCol="0">
            <a:spAutoFit/>
          </a:bodyPr>
          <a:lstStyle/>
          <a:p>
            <a:pPr marL="457200" indent="-457200">
              <a:buFont typeface="Wingdings" pitchFamily="2" charset="2"/>
              <a:buChar char="Ø"/>
            </a:pPr>
            <a:r>
              <a:rPr lang="zh-CN" altLang="en-US" dirty="0" smtClean="0">
                <a:solidFill>
                  <a:schemeClr val="bg1"/>
                </a:solidFill>
                <a:latin typeface="微软雅黑" pitchFamily="34" charset="-122"/>
                <a:ea typeface="微软雅黑" pitchFamily="34" charset="-122"/>
              </a:rPr>
              <a:t>请在此输入内容</a:t>
            </a:r>
            <a:endParaRPr lang="zh-CN" altLang="en-US" dirty="0">
              <a:solidFill>
                <a:schemeClr val="bg1"/>
              </a:solidFill>
              <a:latin typeface="微软雅黑" pitchFamily="34" charset="-122"/>
              <a:ea typeface="微软雅黑" pitchFamily="34" charset="-122"/>
            </a:endParaRPr>
          </a:p>
        </p:txBody>
      </p:sp>
      <p:sp>
        <p:nvSpPr>
          <p:cNvPr id="10" name="TextBox 9"/>
          <p:cNvSpPr txBox="1"/>
          <p:nvPr/>
        </p:nvSpPr>
        <p:spPr>
          <a:xfrm>
            <a:off x="5981575" y="2787774"/>
            <a:ext cx="1903085" cy="307777"/>
          </a:xfrm>
          <a:prstGeom prst="rect">
            <a:avLst/>
          </a:prstGeom>
          <a:noFill/>
        </p:spPr>
        <p:txBody>
          <a:bodyPr wrap="none" rtlCol="0">
            <a:spAutoFit/>
          </a:bodyPr>
          <a:lstStyle/>
          <a:p>
            <a:pPr marL="457200" indent="-457200">
              <a:buFont typeface="Wingdings" pitchFamily="2" charset="2"/>
              <a:buChar char="Ø"/>
            </a:pPr>
            <a:r>
              <a:rPr lang="zh-CN" altLang="en-US" dirty="0" smtClean="0">
                <a:solidFill>
                  <a:schemeClr val="bg1"/>
                </a:solidFill>
                <a:latin typeface="微软雅黑" pitchFamily="34" charset="-122"/>
                <a:ea typeface="微软雅黑" pitchFamily="34" charset="-122"/>
              </a:rPr>
              <a:t>请在此输入内容</a:t>
            </a:r>
            <a:endParaRPr lang="zh-CN" altLang="en-US" dirty="0">
              <a:solidFill>
                <a:schemeClr val="bg1"/>
              </a:solidFill>
              <a:latin typeface="微软雅黑" pitchFamily="34" charset="-122"/>
              <a:ea typeface="微软雅黑" pitchFamily="34" charset="-122"/>
            </a:endParaRPr>
          </a:p>
        </p:txBody>
      </p:sp>
      <p:sp>
        <p:nvSpPr>
          <p:cNvPr id="11" name="TextBox 10"/>
          <p:cNvSpPr txBox="1"/>
          <p:nvPr/>
        </p:nvSpPr>
        <p:spPr>
          <a:xfrm>
            <a:off x="3744569" y="3210530"/>
            <a:ext cx="1903085" cy="307777"/>
          </a:xfrm>
          <a:prstGeom prst="rect">
            <a:avLst/>
          </a:prstGeom>
          <a:noFill/>
        </p:spPr>
        <p:txBody>
          <a:bodyPr wrap="none" rtlCol="0">
            <a:spAutoFit/>
          </a:bodyPr>
          <a:lstStyle/>
          <a:p>
            <a:pPr marL="457200" indent="-457200">
              <a:buFont typeface="Wingdings" pitchFamily="2" charset="2"/>
              <a:buChar char="Ø"/>
            </a:pPr>
            <a:r>
              <a:rPr lang="zh-CN" altLang="en-US" dirty="0" smtClean="0">
                <a:solidFill>
                  <a:schemeClr val="bg1"/>
                </a:solidFill>
                <a:latin typeface="微软雅黑" pitchFamily="34" charset="-122"/>
                <a:ea typeface="微软雅黑" pitchFamily="34" charset="-122"/>
              </a:rPr>
              <a:t>请在此输入内容</a:t>
            </a:r>
            <a:endParaRPr lang="zh-CN" altLang="en-US" dirty="0">
              <a:solidFill>
                <a:schemeClr val="bg1"/>
              </a:solidFill>
              <a:latin typeface="微软雅黑" pitchFamily="34" charset="-122"/>
              <a:ea typeface="微软雅黑" pitchFamily="34" charset="-122"/>
            </a:endParaRPr>
          </a:p>
        </p:txBody>
      </p:sp>
      <p:sp>
        <p:nvSpPr>
          <p:cNvPr id="12" name="TextBox 11"/>
          <p:cNvSpPr txBox="1"/>
          <p:nvPr/>
        </p:nvSpPr>
        <p:spPr>
          <a:xfrm>
            <a:off x="5981575" y="3210530"/>
            <a:ext cx="1903085" cy="307777"/>
          </a:xfrm>
          <a:prstGeom prst="rect">
            <a:avLst/>
          </a:prstGeom>
          <a:noFill/>
        </p:spPr>
        <p:txBody>
          <a:bodyPr wrap="none" rtlCol="0">
            <a:spAutoFit/>
          </a:bodyPr>
          <a:lstStyle/>
          <a:p>
            <a:pPr marL="457200" indent="-457200">
              <a:buFont typeface="Wingdings" pitchFamily="2" charset="2"/>
              <a:buChar char="Ø"/>
            </a:pPr>
            <a:r>
              <a:rPr lang="zh-CN" altLang="en-US" dirty="0" smtClean="0">
                <a:solidFill>
                  <a:schemeClr val="bg1"/>
                </a:solidFill>
                <a:latin typeface="微软雅黑" pitchFamily="34" charset="-122"/>
                <a:ea typeface="微软雅黑" pitchFamily="34" charset="-122"/>
              </a:rPr>
              <a:t>请在此输入内容</a:t>
            </a:r>
            <a:endParaRPr lang="zh-CN" altLang="en-US"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741447791"/>
      </p:ext>
    </p:extLst>
  </p:cSld>
  <p:clrMapOvr>
    <a:masterClrMapping/>
  </p:clrMapOvr>
  <mc:AlternateContent xmlns:mc="http://schemas.openxmlformats.org/markup-compatibility/2006" xmlns:p14="http://schemas.microsoft.com/office/powerpoint/2010/main">
    <mc:Choice Requires="p14">
      <p:transition spd="slow" p14:dur="900" advTm="0">
        <p14:warp/>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left)">
                                      <p:cBhvr>
                                        <p:cTn id="13" dur="500"/>
                                        <p:tgtEl>
                                          <p:spTgt spid="7"/>
                                        </p:tgtEl>
                                      </p:cBhvr>
                                    </p:animEffect>
                                  </p:childTnLst>
                                </p:cTn>
                              </p:par>
                              <p:par>
                                <p:cTn id="14" presetID="22" presetClass="entr" presetSubtype="2" fill="hold" grpId="0"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wipe(right)">
                                      <p:cBhvr>
                                        <p:cTn id="16" dur="500"/>
                                        <p:tgtEl>
                                          <p:spTgt spid="4"/>
                                        </p:tgtEl>
                                      </p:cBhvr>
                                    </p:animEffect>
                                  </p:childTnLst>
                                </p:cTn>
                              </p:par>
                            </p:childTnLst>
                          </p:cTn>
                        </p:par>
                        <p:par>
                          <p:cTn id="17" fill="hold">
                            <p:stCondLst>
                              <p:cond delay="1000"/>
                            </p:stCondLst>
                            <p:childTnLst>
                              <p:par>
                                <p:cTn id="18" presetID="56" presetClass="entr" presetSubtype="0" fill="hold" grpId="0" nodeType="afterEffect">
                                  <p:stCondLst>
                                    <p:cond delay="0"/>
                                  </p:stCondLst>
                                  <p:iterate type="lt">
                                    <p:tmPct val="10000"/>
                                  </p:iterate>
                                  <p:childTnLst>
                                    <p:set>
                                      <p:cBhvr>
                                        <p:cTn id="19" dur="1" fill="hold">
                                          <p:stCondLst>
                                            <p:cond delay="0"/>
                                          </p:stCondLst>
                                        </p:cTn>
                                        <p:tgtEl>
                                          <p:spTgt spid="6"/>
                                        </p:tgtEl>
                                        <p:attrNameLst>
                                          <p:attrName>style.visibility</p:attrName>
                                        </p:attrNameLst>
                                      </p:cBhvr>
                                      <p:to>
                                        <p:strVal val="visible"/>
                                      </p:to>
                                    </p:set>
                                    <p:anim by="(-#ppt_w*2)" calcmode="lin" valueType="num">
                                      <p:cBhvr rctx="PPT">
                                        <p:cTn id="20" dur="500" autoRev="1" fill="hold">
                                          <p:stCondLst>
                                            <p:cond delay="0"/>
                                          </p:stCondLst>
                                        </p:cTn>
                                        <p:tgtEl>
                                          <p:spTgt spid="6"/>
                                        </p:tgtEl>
                                        <p:attrNameLst>
                                          <p:attrName>ppt_w</p:attrName>
                                        </p:attrNameLst>
                                      </p:cBhvr>
                                    </p:anim>
                                    <p:anim by="(#ppt_w*0.50)" calcmode="lin" valueType="num">
                                      <p:cBhvr>
                                        <p:cTn id="21" dur="500" decel="50000" autoRev="1" fill="hold">
                                          <p:stCondLst>
                                            <p:cond delay="0"/>
                                          </p:stCondLst>
                                        </p:cTn>
                                        <p:tgtEl>
                                          <p:spTgt spid="6"/>
                                        </p:tgtEl>
                                        <p:attrNameLst>
                                          <p:attrName>ppt_x</p:attrName>
                                        </p:attrNameLst>
                                      </p:cBhvr>
                                    </p:anim>
                                    <p:anim from="(-#ppt_h/2)" to="(#ppt_y)" calcmode="lin" valueType="num">
                                      <p:cBhvr>
                                        <p:cTn id="22" dur="1000" fill="hold">
                                          <p:stCondLst>
                                            <p:cond delay="0"/>
                                          </p:stCondLst>
                                        </p:cTn>
                                        <p:tgtEl>
                                          <p:spTgt spid="6"/>
                                        </p:tgtEl>
                                        <p:attrNameLst>
                                          <p:attrName>ppt_y</p:attrName>
                                        </p:attrNameLst>
                                      </p:cBhvr>
                                    </p:anim>
                                    <p:animRot by="21600000">
                                      <p:cBhvr>
                                        <p:cTn id="23" dur="1000" fill="hold">
                                          <p:stCondLst>
                                            <p:cond delay="0"/>
                                          </p:stCondLst>
                                        </p:cTn>
                                        <p:tgtEl>
                                          <p:spTgt spid="6"/>
                                        </p:tgtEl>
                                        <p:attrNameLst>
                                          <p:attrName>r</p:attrName>
                                        </p:attrNameLst>
                                      </p:cBhvr>
                                    </p:animRot>
                                  </p:childTnLst>
                                </p:cTn>
                              </p:par>
                              <p:par>
                                <p:cTn id="24" presetID="41" presetClass="entr" presetSubtype="0" fill="hold" grpId="1" nodeType="withEffect">
                                  <p:stCondLst>
                                    <p:cond delay="0"/>
                                  </p:stCondLst>
                                  <p:iterate type="lt">
                                    <p:tmPct val="10000"/>
                                  </p:iterate>
                                  <p:childTnLst>
                                    <p:set>
                                      <p:cBhvr>
                                        <p:cTn id="25" dur="1" fill="hold">
                                          <p:stCondLst>
                                            <p:cond delay="0"/>
                                          </p:stCondLst>
                                        </p:cTn>
                                        <p:tgtEl>
                                          <p:spTgt spid="6"/>
                                        </p:tgtEl>
                                        <p:attrNameLst>
                                          <p:attrName>style.visibility</p:attrName>
                                        </p:attrNameLst>
                                      </p:cBhvr>
                                      <p:to>
                                        <p:strVal val="visible"/>
                                      </p:to>
                                    </p:set>
                                    <p:anim calcmode="lin" valueType="num">
                                      <p:cBhvr>
                                        <p:cTn id="26" dur="1000" fill="hold"/>
                                        <p:tgtEl>
                                          <p:spTgt spid="6"/>
                                        </p:tgtEl>
                                        <p:attrNameLst>
                                          <p:attrName>ppt_x</p:attrName>
                                        </p:attrNameLst>
                                      </p:cBhvr>
                                      <p:tavLst>
                                        <p:tav tm="0">
                                          <p:val>
                                            <p:strVal val="#ppt_x"/>
                                          </p:val>
                                        </p:tav>
                                        <p:tav tm="50000">
                                          <p:val>
                                            <p:strVal val="#ppt_x+.1"/>
                                          </p:val>
                                        </p:tav>
                                        <p:tav tm="100000">
                                          <p:val>
                                            <p:strVal val="#ppt_x"/>
                                          </p:val>
                                        </p:tav>
                                      </p:tavLst>
                                    </p:anim>
                                    <p:anim calcmode="lin" valueType="num">
                                      <p:cBhvr>
                                        <p:cTn id="27" dur="1000" fill="hold"/>
                                        <p:tgtEl>
                                          <p:spTgt spid="6"/>
                                        </p:tgtEl>
                                        <p:attrNameLst>
                                          <p:attrName>ppt_y</p:attrName>
                                        </p:attrNameLst>
                                      </p:cBhvr>
                                      <p:tavLst>
                                        <p:tav tm="0">
                                          <p:val>
                                            <p:strVal val="#ppt_y"/>
                                          </p:val>
                                        </p:tav>
                                        <p:tav tm="100000">
                                          <p:val>
                                            <p:strVal val="#ppt_y"/>
                                          </p:val>
                                        </p:tav>
                                      </p:tavLst>
                                    </p:anim>
                                    <p:anim calcmode="lin" valueType="num">
                                      <p:cBhvr>
                                        <p:cTn id="28" dur="1000" fill="hold"/>
                                        <p:tgtEl>
                                          <p:spTgt spid="6"/>
                                        </p:tgtEl>
                                        <p:attrNameLst>
                                          <p:attrName>ppt_h</p:attrName>
                                        </p:attrNameLst>
                                      </p:cBhvr>
                                      <p:tavLst>
                                        <p:tav tm="0">
                                          <p:val>
                                            <p:strVal val="#ppt_h/10"/>
                                          </p:val>
                                        </p:tav>
                                        <p:tav tm="50000">
                                          <p:val>
                                            <p:strVal val="#ppt_h+.01"/>
                                          </p:val>
                                        </p:tav>
                                        <p:tav tm="100000">
                                          <p:val>
                                            <p:strVal val="#ppt_h"/>
                                          </p:val>
                                        </p:tav>
                                      </p:tavLst>
                                    </p:anim>
                                    <p:anim calcmode="lin" valueType="num">
                                      <p:cBhvr>
                                        <p:cTn id="29" dur="1000" fill="hold"/>
                                        <p:tgtEl>
                                          <p:spTgt spid="6"/>
                                        </p:tgtEl>
                                        <p:attrNameLst>
                                          <p:attrName>ppt_w</p:attrName>
                                        </p:attrNameLst>
                                      </p:cBhvr>
                                      <p:tavLst>
                                        <p:tav tm="0">
                                          <p:val>
                                            <p:strVal val="#ppt_w/10"/>
                                          </p:val>
                                        </p:tav>
                                        <p:tav tm="50000">
                                          <p:val>
                                            <p:strVal val="#ppt_w+.01"/>
                                          </p:val>
                                        </p:tav>
                                        <p:tav tm="100000">
                                          <p:val>
                                            <p:strVal val="#ppt_w"/>
                                          </p:val>
                                        </p:tav>
                                      </p:tavLst>
                                    </p:anim>
                                    <p:animEffect transition="in" filter="fade">
                                      <p:cBhvr>
                                        <p:cTn id="30" dur="1000" tmFilter="0,0; .5, 1; 1, 1"/>
                                        <p:tgtEl>
                                          <p:spTgt spid="6"/>
                                        </p:tgtEl>
                                      </p:cBhvr>
                                    </p:animEffect>
                                  </p:childTnLst>
                                </p:cTn>
                              </p:par>
                            </p:childTnLst>
                          </p:cTn>
                        </p:par>
                        <p:par>
                          <p:cTn id="31" fill="hold">
                            <p:stCondLst>
                              <p:cond delay="2700"/>
                            </p:stCondLst>
                            <p:childTnLst>
                              <p:par>
                                <p:cTn id="32" presetID="14" presetClass="entr" presetSubtype="10" fill="hold" grpId="0" nodeType="after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randombar(horizontal)">
                                      <p:cBhvr>
                                        <p:cTn id="34" dur="500"/>
                                        <p:tgtEl>
                                          <p:spTgt spid="9"/>
                                        </p:tgtEl>
                                      </p:cBhvr>
                                    </p:animEffect>
                                  </p:childTnLst>
                                </p:cTn>
                              </p:par>
                              <p:par>
                                <p:cTn id="35" presetID="14" presetClass="entr" presetSubtype="10" fill="hold" grpId="0" nodeType="with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randombar(horizontal)">
                                      <p:cBhvr>
                                        <p:cTn id="37" dur="500"/>
                                        <p:tgtEl>
                                          <p:spTgt spid="10"/>
                                        </p:tgtEl>
                                      </p:cBhvr>
                                    </p:animEffect>
                                  </p:childTnLst>
                                </p:cTn>
                              </p:par>
                              <p:par>
                                <p:cTn id="38" presetID="14" presetClass="entr" presetSubtype="10" fill="hold" grpId="0" nodeType="withEffect">
                                  <p:stCondLst>
                                    <p:cond delay="0"/>
                                  </p:stCondLst>
                                  <p:childTnLst>
                                    <p:set>
                                      <p:cBhvr>
                                        <p:cTn id="39" dur="1" fill="hold">
                                          <p:stCondLst>
                                            <p:cond delay="0"/>
                                          </p:stCondLst>
                                        </p:cTn>
                                        <p:tgtEl>
                                          <p:spTgt spid="11"/>
                                        </p:tgtEl>
                                        <p:attrNameLst>
                                          <p:attrName>style.visibility</p:attrName>
                                        </p:attrNameLst>
                                      </p:cBhvr>
                                      <p:to>
                                        <p:strVal val="visible"/>
                                      </p:to>
                                    </p:set>
                                    <p:animEffect transition="in" filter="randombar(horizontal)">
                                      <p:cBhvr>
                                        <p:cTn id="40" dur="500"/>
                                        <p:tgtEl>
                                          <p:spTgt spid="11"/>
                                        </p:tgtEl>
                                      </p:cBhvr>
                                    </p:animEffect>
                                  </p:childTnLst>
                                </p:cTn>
                              </p:par>
                              <p:par>
                                <p:cTn id="41" presetID="14" presetClass="entr" presetSubtype="10" fill="hold" grpId="0" nodeType="with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randombar(horizontal)">
                                      <p:cBhvr>
                                        <p:cTn id="4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animBg="1"/>
      <p:bldP spid="6" grpId="0"/>
      <p:bldP spid="6" grpId="1"/>
      <p:bldP spid="9" grpId="0"/>
      <p:bldP spid="10" grpId="0"/>
      <p:bldP spid="11" grpId="0"/>
      <p:bldP spid="1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文本框 10"/>
          <p:cNvSpPr txBox="1">
            <a:spLocks noChangeArrowheads="1"/>
          </p:cNvSpPr>
          <p:nvPr/>
        </p:nvSpPr>
        <p:spPr bwMode="auto">
          <a:xfrm>
            <a:off x="971600" y="208664"/>
            <a:ext cx="3510057" cy="346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1" tIns="34285" rIns="68571" bIns="34285">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r>
              <a:rPr lang="zh-CN" altLang="en-US" sz="1800" b="1" dirty="0" smtClean="0">
                <a:latin typeface="+mn-ea"/>
                <a:ea typeface="+mn-ea"/>
              </a:rPr>
              <a:t>添加文字内容</a:t>
            </a:r>
            <a:r>
              <a:rPr lang="zh-CN" altLang="en-US" sz="1200" b="1" dirty="0" smtClean="0">
                <a:latin typeface="+mn-ea"/>
                <a:ea typeface="+mn-ea"/>
              </a:rPr>
              <a:t>（</a:t>
            </a:r>
            <a:r>
              <a:rPr lang="zh-CN" altLang="en-US" sz="1200" b="1" dirty="0">
                <a:latin typeface="+mn-ea"/>
                <a:ea typeface="+mn-ea"/>
              </a:rPr>
              <a:t>文字可以编辑）</a:t>
            </a:r>
            <a:endParaRPr lang="zh-CN" altLang="en-US" sz="1200" b="1" dirty="0">
              <a:latin typeface="+mn-ea"/>
              <a:ea typeface="+mn-ea"/>
              <a:cs typeface="+mn-ea"/>
              <a:sym typeface="+mn-lt"/>
            </a:endParaRPr>
          </a:p>
        </p:txBody>
      </p:sp>
      <p:grpSp>
        <p:nvGrpSpPr>
          <p:cNvPr id="141" name="Group 3"/>
          <p:cNvGrpSpPr>
            <a:grpSpLocks/>
          </p:cNvGrpSpPr>
          <p:nvPr/>
        </p:nvGrpSpPr>
        <p:grpSpPr bwMode="auto">
          <a:xfrm>
            <a:off x="5291138" y="2437656"/>
            <a:ext cx="1014412" cy="1654175"/>
            <a:chOff x="0" y="0"/>
            <a:chExt cx="639" cy="1043"/>
          </a:xfrm>
        </p:grpSpPr>
        <p:sp>
          <p:nvSpPr>
            <p:cNvPr id="142" name="Freeform 4"/>
            <p:cNvSpPr>
              <a:spLocks/>
            </p:cNvSpPr>
            <p:nvPr/>
          </p:nvSpPr>
          <p:spPr bwMode="auto">
            <a:xfrm>
              <a:off x="0" y="105"/>
              <a:ext cx="639" cy="938"/>
            </a:xfrm>
            <a:custGeom>
              <a:avLst/>
              <a:gdLst>
                <a:gd name="T0" fmla="*/ 189 w 194"/>
                <a:gd name="T1" fmla="*/ 8 h 285"/>
                <a:gd name="T2" fmla="*/ 137 w 194"/>
                <a:gd name="T3" fmla="*/ 0 h 285"/>
                <a:gd name="T4" fmla="*/ 133 w 194"/>
                <a:gd name="T5" fmla="*/ 1 h 285"/>
                <a:gd name="T6" fmla="*/ 149 w 194"/>
                <a:gd name="T7" fmla="*/ 22 h 285"/>
                <a:gd name="T8" fmla="*/ 86 w 194"/>
                <a:gd name="T9" fmla="*/ 68 h 285"/>
                <a:gd name="T10" fmla="*/ 68 w 194"/>
                <a:gd name="T11" fmla="*/ 68 h 285"/>
                <a:gd name="T12" fmla="*/ 52 w 194"/>
                <a:gd name="T13" fmla="*/ 85 h 285"/>
                <a:gd name="T14" fmla="*/ 35 w 194"/>
                <a:gd name="T15" fmla="*/ 68 h 285"/>
                <a:gd name="T16" fmla="*/ 16 w 194"/>
                <a:gd name="T17" fmla="*/ 68 h 285"/>
                <a:gd name="T18" fmla="*/ 0 w 194"/>
                <a:gd name="T19" fmla="*/ 76 h 285"/>
                <a:gd name="T20" fmla="*/ 0 w 194"/>
                <a:gd name="T21" fmla="*/ 173 h 285"/>
                <a:gd name="T22" fmla="*/ 6 w 194"/>
                <a:gd name="T23" fmla="*/ 186 h 285"/>
                <a:gd name="T24" fmla="*/ 17 w 194"/>
                <a:gd name="T25" fmla="*/ 186 h 285"/>
                <a:gd name="T26" fmla="*/ 17 w 194"/>
                <a:gd name="T27" fmla="*/ 271 h 285"/>
                <a:gd name="T28" fmla="*/ 38 w 194"/>
                <a:gd name="T29" fmla="*/ 285 h 285"/>
                <a:gd name="T30" fmla="*/ 52 w 194"/>
                <a:gd name="T31" fmla="*/ 273 h 285"/>
                <a:gd name="T32" fmla="*/ 69 w 194"/>
                <a:gd name="T33" fmla="*/ 284 h 285"/>
                <a:gd name="T34" fmla="*/ 87 w 194"/>
                <a:gd name="T35" fmla="*/ 274 h 285"/>
                <a:gd name="T36" fmla="*/ 87 w 194"/>
                <a:gd name="T37" fmla="*/ 220 h 285"/>
                <a:gd name="T38" fmla="*/ 87 w 194"/>
                <a:gd name="T39" fmla="*/ 185 h 285"/>
                <a:gd name="T40" fmla="*/ 87 w 194"/>
                <a:gd name="T41" fmla="*/ 106 h 285"/>
                <a:gd name="T42" fmla="*/ 167 w 194"/>
                <a:gd name="T43" fmla="*/ 47 h 285"/>
                <a:gd name="T44" fmla="*/ 183 w 194"/>
                <a:gd name="T45" fmla="*/ 69 h 285"/>
                <a:gd name="T46" fmla="*/ 186 w 194"/>
                <a:gd name="T47" fmla="*/ 65 h 285"/>
                <a:gd name="T48" fmla="*/ 194 w 194"/>
                <a:gd name="T49" fmla="*/ 14 h 285"/>
                <a:gd name="T50" fmla="*/ 189 w 194"/>
                <a:gd name="T51" fmla="*/ 8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4" h="285">
                  <a:moveTo>
                    <a:pt x="189" y="8"/>
                  </a:moveTo>
                  <a:cubicBezTo>
                    <a:pt x="137" y="0"/>
                    <a:pt x="137" y="0"/>
                    <a:pt x="137" y="0"/>
                  </a:cubicBezTo>
                  <a:cubicBezTo>
                    <a:pt x="136" y="0"/>
                    <a:pt x="134" y="0"/>
                    <a:pt x="133" y="1"/>
                  </a:cubicBezTo>
                  <a:cubicBezTo>
                    <a:pt x="149" y="22"/>
                    <a:pt x="149" y="22"/>
                    <a:pt x="149" y="22"/>
                  </a:cubicBezTo>
                  <a:cubicBezTo>
                    <a:pt x="86" y="68"/>
                    <a:pt x="86" y="68"/>
                    <a:pt x="86" y="68"/>
                  </a:cubicBezTo>
                  <a:cubicBezTo>
                    <a:pt x="77" y="68"/>
                    <a:pt x="68" y="68"/>
                    <a:pt x="68" y="68"/>
                  </a:cubicBezTo>
                  <a:cubicBezTo>
                    <a:pt x="52" y="85"/>
                    <a:pt x="52" y="85"/>
                    <a:pt x="52" y="85"/>
                  </a:cubicBezTo>
                  <a:cubicBezTo>
                    <a:pt x="35" y="68"/>
                    <a:pt x="35" y="68"/>
                    <a:pt x="35" y="68"/>
                  </a:cubicBezTo>
                  <a:cubicBezTo>
                    <a:pt x="35" y="68"/>
                    <a:pt x="26" y="68"/>
                    <a:pt x="16" y="68"/>
                  </a:cubicBezTo>
                  <a:cubicBezTo>
                    <a:pt x="5" y="68"/>
                    <a:pt x="0" y="67"/>
                    <a:pt x="0" y="76"/>
                  </a:cubicBezTo>
                  <a:cubicBezTo>
                    <a:pt x="0" y="85"/>
                    <a:pt x="0" y="166"/>
                    <a:pt x="0" y="173"/>
                  </a:cubicBezTo>
                  <a:cubicBezTo>
                    <a:pt x="0" y="183"/>
                    <a:pt x="0" y="186"/>
                    <a:pt x="6" y="186"/>
                  </a:cubicBezTo>
                  <a:cubicBezTo>
                    <a:pt x="10" y="186"/>
                    <a:pt x="17" y="186"/>
                    <a:pt x="17" y="186"/>
                  </a:cubicBezTo>
                  <a:cubicBezTo>
                    <a:pt x="17" y="186"/>
                    <a:pt x="17" y="262"/>
                    <a:pt x="17" y="271"/>
                  </a:cubicBezTo>
                  <a:cubicBezTo>
                    <a:pt x="17" y="282"/>
                    <a:pt x="19" y="285"/>
                    <a:pt x="38" y="285"/>
                  </a:cubicBezTo>
                  <a:cubicBezTo>
                    <a:pt x="50" y="285"/>
                    <a:pt x="52" y="277"/>
                    <a:pt x="52" y="273"/>
                  </a:cubicBezTo>
                  <a:cubicBezTo>
                    <a:pt x="53" y="283"/>
                    <a:pt x="57" y="284"/>
                    <a:pt x="69" y="284"/>
                  </a:cubicBezTo>
                  <a:cubicBezTo>
                    <a:pt x="80" y="284"/>
                    <a:pt x="87" y="285"/>
                    <a:pt x="87" y="274"/>
                  </a:cubicBezTo>
                  <a:cubicBezTo>
                    <a:pt x="87" y="267"/>
                    <a:pt x="87" y="242"/>
                    <a:pt x="87" y="220"/>
                  </a:cubicBezTo>
                  <a:cubicBezTo>
                    <a:pt x="87" y="201"/>
                    <a:pt x="87" y="185"/>
                    <a:pt x="87" y="185"/>
                  </a:cubicBezTo>
                  <a:cubicBezTo>
                    <a:pt x="87" y="106"/>
                    <a:pt x="87" y="106"/>
                    <a:pt x="87" y="106"/>
                  </a:cubicBezTo>
                  <a:cubicBezTo>
                    <a:pt x="167" y="47"/>
                    <a:pt x="167" y="47"/>
                    <a:pt x="167" y="47"/>
                  </a:cubicBezTo>
                  <a:cubicBezTo>
                    <a:pt x="183" y="69"/>
                    <a:pt x="183" y="69"/>
                    <a:pt x="183" y="69"/>
                  </a:cubicBezTo>
                  <a:cubicBezTo>
                    <a:pt x="185" y="68"/>
                    <a:pt x="186" y="67"/>
                    <a:pt x="186" y="65"/>
                  </a:cubicBezTo>
                  <a:cubicBezTo>
                    <a:pt x="194" y="14"/>
                    <a:pt x="194" y="14"/>
                    <a:pt x="194" y="14"/>
                  </a:cubicBezTo>
                  <a:cubicBezTo>
                    <a:pt x="194" y="11"/>
                    <a:pt x="192" y="8"/>
                    <a:pt x="189" y="8"/>
                  </a:cubicBezTo>
                  <a:close/>
                </a:path>
              </a:pathLst>
            </a:custGeom>
            <a:solidFill>
              <a:srgbClr val="969696"/>
            </a:solidFill>
            <a:ln w="12700" cap="flat" cmpd="sng">
              <a:solidFill>
                <a:srgbClr val="FFFFFF"/>
              </a:solidFill>
              <a:round/>
              <a:headEnd/>
              <a:tailEnd/>
            </a:ln>
          </p:spPr>
          <p:txBody>
            <a:bodyPr/>
            <a:lstStyle/>
            <a:p>
              <a:endParaRPr lang="zh-CN" altLang="en-US"/>
            </a:p>
          </p:txBody>
        </p:sp>
        <p:sp>
          <p:nvSpPr>
            <p:cNvPr id="143" name="Oval 5"/>
            <p:cNvSpPr>
              <a:spLocks noChangeArrowheads="1"/>
            </p:cNvSpPr>
            <p:nvPr/>
          </p:nvSpPr>
          <p:spPr bwMode="auto">
            <a:xfrm>
              <a:off x="17" y="0"/>
              <a:ext cx="310" cy="306"/>
            </a:xfrm>
            <a:prstGeom prst="ellipse">
              <a:avLst/>
            </a:prstGeom>
            <a:solidFill>
              <a:srgbClr val="969696"/>
            </a:solidFill>
            <a:ln w="12700" cmpd="sng">
              <a:solidFill>
                <a:srgbClr val="FFFFFF"/>
              </a:solidFill>
              <a:round/>
              <a:headEnd/>
              <a:tailEnd/>
            </a:ln>
          </p:spPr>
          <p:txBody>
            <a:bodyPr/>
            <a:lstStyle/>
            <a:p>
              <a:endParaRPr lang="zh-CN" altLang="en-US"/>
            </a:p>
          </p:txBody>
        </p:sp>
      </p:grpSp>
      <p:grpSp>
        <p:nvGrpSpPr>
          <p:cNvPr id="144" name="Group 6"/>
          <p:cNvGrpSpPr>
            <a:grpSpLocks/>
          </p:cNvGrpSpPr>
          <p:nvPr/>
        </p:nvGrpSpPr>
        <p:grpSpPr bwMode="auto">
          <a:xfrm>
            <a:off x="2787650" y="2437656"/>
            <a:ext cx="1014413" cy="1654175"/>
            <a:chOff x="0" y="0"/>
            <a:chExt cx="639" cy="1043"/>
          </a:xfrm>
        </p:grpSpPr>
        <p:sp>
          <p:nvSpPr>
            <p:cNvPr id="145" name="Freeform 7"/>
            <p:cNvSpPr>
              <a:spLocks/>
            </p:cNvSpPr>
            <p:nvPr/>
          </p:nvSpPr>
          <p:spPr bwMode="auto">
            <a:xfrm>
              <a:off x="0" y="105"/>
              <a:ext cx="639" cy="938"/>
            </a:xfrm>
            <a:custGeom>
              <a:avLst/>
              <a:gdLst>
                <a:gd name="T0" fmla="*/ 5 w 194"/>
                <a:gd name="T1" fmla="*/ 8 h 285"/>
                <a:gd name="T2" fmla="*/ 57 w 194"/>
                <a:gd name="T3" fmla="*/ 0 h 285"/>
                <a:gd name="T4" fmla="*/ 61 w 194"/>
                <a:gd name="T5" fmla="*/ 1 h 285"/>
                <a:gd name="T6" fmla="*/ 46 w 194"/>
                <a:gd name="T7" fmla="*/ 22 h 285"/>
                <a:gd name="T8" fmla="*/ 108 w 194"/>
                <a:gd name="T9" fmla="*/ 68 h 285"/>
                <a:gd name="T10" fmla="*/ 126 w 194"/>
                <a:gd name="T11" fmla="*/ 68 h 285"/>
                <a:gd name="T12" fmla="*/ 142 w 194"/>
                <a:gd name="T13" fmla="*/ 85 h 285"/>
                <a:gd name="T14" fmla="*/ 159 w 194"/>
                <a:gd name="T15" fmla="*/ 68 h 285"/>
                <a:gd name="T16" fmla="*/ 179 w 194"/>
                <a:gd name="T17" fmla="*/ 68 h 285"/>
                <a:gd name="T18" fmla="*/ 194 w 194"/>
                <a:gd name="T19" fmla="*/ 76 h 285"/>
                <a:gd name="T20" fmla="*/ 194 w 194"/>
                <a:gd name="T21" fmla="*/ 173 h 285"/>
                <a:gd name="T22" fmla="*/ 189 w 194"/>
                <a:gd name="T23" fmla="*/ 186 h 285"/>
                <a:gd name="T24" fmla="*/ 177 w 194"/>
                <a:gd name="T25" fmla="*/ 186 h 285"/>
                <a:gd name="T26" fmla="*/ 177 w 194"/>
                <a:gd name="T27" fmla="*/ 271 h 285"/>
                <a:gd name="T28" fmla="*/ 156 w 194"/>
                <a:gd name="T29" fmla="*/ 285 h 285"/>
                <a:gd name="T30" fmla="*/ 142 w 194"/>
                <a:gd name="T31" fmla="*/ 273 h 285"/>
                <a:gd name="T32" fmla="*/ 125 w 194"/>
                <a:gd name="T33" fmla="*/ 284 h 285"/>
                <a:gd name="T34" fmla="*/ 108 w 194"/>
                <a:gd name="T35" fmla="*/ 274 h 285"/>
                <a:gd name="T36" fmla="*/ 108 w 194"/>
                <a:gd name="T37" fmla="*/ 220 h 285"/>
                <a:gd name="T38" fmla="*/ 108 w 194"/>
                <a:gd name="T39" fmla="*/ 185 h 285"/>
                <a:gd name="T40" fmla="*/ 108 w 194"/>
                <a:gd name="T41" fmla="*/ 106 h 285"/>
                <a:gd name="T42" fmla="*/ 27 w 194"/>
                <a:gd name="T43" fmla="*/ 47 h 285"/>
                <a:gd name="T44" fmla="*/ 11 w 194"/>
                <a:gd name="T45" fmla="*/ 69 h 285"/>
                <a:gd name="T46" fmla="*/ 8 w 194"/>
                <a:gd name="T47" fmla="*/ 65 h 285"/>
                <a:gd name="T48" fmla="*/ 1 w 194"/>
                <a:gd name="T49" fmla="*/ 14 h 285"/>
                <a:gd name="T50" fmla="*/ 5 w 194"/>
                <a:gd name="T51" fmla="*/ 8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4" h="285">
                  <a:moveTo>
                    <a:pt x="5" y="8"/>
                  </a:moveTo>
                  <a:cubicBezTo>
                    <a:pt x="57" y="0"/>
                    <a:pt x="57" y="0"/>
                    <a:pt x="57" y="0"/>
                  </a:cubicBezTo>
                  <a:cubicBezTo>
                    <a:pt x="59" y="0"/>
                    <a:pt x="60" y="0"/>
                    <a:pt x="61" y="1"/>
                  </a:cubicBezTo>
                  <a:cubicBezTo>
                    <a:pt x="46" y="22"/>
                    <a:pt x="46" y="22"/>
                    <a:pt x="46" y="22"/>
                  </a:cubicBezTo>
                  <a:cubicBezTo>
                    <a:pt x="108" y="68"/>
                    <a:pt x="108" y="68"/>
                    <a:pt x="108" y="68"/>
                  </a:cubicBezTo>
                  <a:cubicBezTo>
                    <a:pt x="117" y="68"/>
                    <a:pt x="126" y="68"/>
                    <a:pt x="126" y="68"/>
                  </a:cubicBezTo>
                  <a:cubicBezTo>
                    <a:pt x="142" y="85"/>
                    <a:pt x="142" y="85"/>
                    <a:pt x="142" y="85"/>
                  </a:cubicBezTo>
                  <a:cubicBezTo>
                    <a:pt x="159" y="68"/>
                    <a:pt x="159" y="68"/>
                    <a:pt x="159" y="68"/>
                  </a:cubicBezTo>
                  <a:cubicBezTo>
                    <a:pt x="159" y="68"/>
                    <a:pt x="169" y="68"/>
                    <a:pt x="179" y="68"/>
                  </a:cubicBezTo>
                  <a:cubicBezTo>
                    <a:pt x="189" y="68"/>
                    <a:pt x="194" y="67"/>
                    <a:pt x="194" y="76"/>
                  </a:cubicBezTo>
                  <a:cubicBezTo>
                    <a:pt x="194" y="85"/>
                    <a:pt x="194" y="166"/>
                    <a:pt x="194" y="173"/>
                  </a:cubicBezTo>
                  <a:cubicBezTo>
                    <a:pt x="194" y="183"/>
                    <a:pt x="194" y="186"/>
                    <a:pt x="189" y="186"/>
                  </a:cubicBezTo>
                  <a:cubicBezTo>
                    <a:pt x="185" y="186"/>
                    <a:pt x="177" y="186"/>
                    <a:pt x="177" y="186"/>
                  </a:cubicBezTo>
                  <a:cubicBezTo>
                    <a:pt x="177" y="186"/>
                    <a:pt x="177" y="262"/>
                    <a:pt x="177" y="271"/>
                  </a:cubicBezTo>
                  <a:cubicBezTo>
                    <a:pt x="177" y="282"/>
                    <a:pt x="175" y="285"/>
                    <a:pt x="156" y="285"/>
                  </a:cubicBezTo>
                  <a:cubicBezTo>
                    <a:pt x="145" y="285"/>
                    <a:pt x="143" y="277"/>
                    <a:pt x="142" y="273"/>
                  </a:cubicBezTo>
                  <a:cubicBezTo>
                    <a:pt x="142" y="283"/>
                    <a:pt x="137" y="284"/>
                    <a:pt x="125" y="284"/>
                  </a:cubicBezTo>
                  <a:cubicBezTo>
                    <a:pt x="115" y="284"/>
                    <a:pt x="108" y="285"/>
                    <a:pt x="108" y="274"/>
                  </a:cubicBezTo>
                  <a:cubicBezTo>
                    <a:pt x="108" y="267"/>
                    <a:pt x="108" y="242"/>
                    <a:pt x="108" y="220"/>
                  </a:cubicBezTo>
                  <a:cubicBezTo>
                    <a:pt x="108" y="201"/>
                    <a:pt x="108" y="185"/>
                    <a:pt x="108" y="185"/>
                  </a:cubicBezTo>
                  <a:cubicBezTo>
                    <a:pt x="108" y="106"/>
                    <a:pt x="108" y="106"/>
                    <a:pt x="108" y="106"/>
                  </a:cubicBezTo>
                  <a:cubicBezTo>
                    <a:pt x="27" y="47"/>
                    <a:pt x="27" y="47"/>
                    <a:pt x="27" y="47"/>
                  </a:cubicBezTo>
                  <a:cubicBezTo>
                    <a:pt x="11" y="69"/>
                    <a:pt x="11" y="69"/>
                    <a:pt x="11" y="69"/>
                  </a:cubicBezTo>
                  <a:cubicBezTo>
                    <a:pt x="10" y="68"/>
                    <a:pt x="9" y="67"/>
                    <a:pt x="8" y="65"/>
                  </a:cubicBezTo>
                  <a:cubicBezTo>
                    <a:pt x="1" y="14"/>
                    <a:pt x="1" y="14"/>
                    <a:pt x="1" y="14"/>
                  </a:cubicBezTo>
                  <a:cubicBezTo>
                    <a:pt x="0" y="11"/>
                    <a:pt x="2" y="8"/>
                    <a:pt x="5" y="8"/>
                  </a:cubicBezTo>
                  <a:close/>
                </a:path>
              </a:pathLst>
            </a:custGeom>
            <a:solidFill>
              <a:srgbClr val="969696"/>
            </a:solidFill>
            <a:ln w="12700" cap="flat" cmpd="sng">
              <a:solidFill>
                <a:srgbClr val="FFFFFF"/>
              </a:solidFill>
              <a:round/>
              <a:headEnd/>
              <a:tailEnd/>
            </a:ln>
          </p:spPr>
          <p:txBody>
            <a:bodyPr/>
            <a:lstStyle/>
            <a:p>
              <a:endParaRPr lang="zh-CN" altLang="en-US"/>
            </a:p>
          </p:txBody>
        </p:sp>
        <p:sp>
          <p:nvSpPr>
            <p:cNvPr id="146" name="Oval 8"/>
            <p:cNvSpPr>
              <a:spLocks noChangeArrowheads="1"/>
            </p:cNvSpPr>
            <p:nvPr/>
          </p:nvSpPr>
          <p:spPr bwMode="auto">
            <a:xfrm>
              <a:off x="316" y="0"/>
              <a:ext cx="306" cy="306"/>
            </a:xfrm>
            <a:prstGeom prst="ellipse">
              <a:avLst/>
            </a:prstGeom>
            <a:solidFill>
              <a:srgbClr val="969696"/>
            </a:solidFill>
            <a:ln w="12700" cmpd="sng">
              <a:solidFill>
                <a:srgbClr val="FFFFFF"/>
              </a:solidFill>
              <a:round/>
              <a:headEnd/>
              <a:tailEnd/>
            </a:ln>
          </p:spPr>
          <p:txBody>
            <a:bodyPr/>
            <a:lstStyle/>
            <a:p>
              <a:endParaRPr lang="zh-CN" altLang="en-US"/>
            </a:p>
          </p:txBody>
        </p:sp>
      </p:grpSp>
      <p:grpSp>
        <p:nvGrpSpPr>
          <p:cNvPr id="147" name="Group 9"/>
          <p:cNvGrpSpPr>
            <a:grpSpLocks/>
          </p:cNvGrpSpPr>
          <p:nvPr/>
        </p:nvGrpSpPr>
        <p:grpSpPr bwMode="auto">
          <a:xfrm>
            <a:off x="3205163" y="2567831"/>
            <a:ext cx="1073150" cy="1697038"/>
            <a:chOff x="0" y="0"/>
            <a:chExt cx="676" cy="1070"/>
          </a:xfrm>
        </p:grpSpPr>
        <p:sp>
          <p:nvSpPr>
            <p:cNvPr id="148" name="Oval 10"/>
            <p:cNvSpPr>
              <a:spLocks noChangeArrowheads="1"/>
            </p:cNvSpPr>
            <p:nvPr/>
          </p:nvSpPr>
          <p:spPr bwMode="auto">
            <a:xfrm>
              <a:off x="343" y="0"/>
              <a:ext cx="313" cy="316"/>
            </a:xfrm>
            <a:prstGeom prst="ellipse">
              <a:avLst/>
            </a:prstGeom>
            <a:solidFill>
              <a:schemeClr val="bg1">
                <a:lumMod val="50000"/>
              </a:schemeClr>
            </a:solidFill>
            <a:ln w="12700" cmpd="sng">
              <a:solidFill>
                <a:srgbClr val="FFFFFF"/>
              </a:solidFill>
              <a:round/>
              <a:headEnd/>
              <a:tailEnd/>
            </a:ln>
          </p:spPr>
          <p:txBody>
            <a:bodyPr/>
            <a:lstStyle/>
            <a:p>
              <a:endParaRPr lang="zh-CN" altLang="en-US"/>
            </a:p>
          </p:txBody>
        </p:sp>
        <p:sp>
          <p:nvSpPr>
            <p:cNvPr id="149" name="Freeform 11"/>
            <p:cNvSpPr>
              <a:spLocks/>
            </p:cNvSpPr>
            <p:nvPr/>
          </p:nvSpPr>
          <p:spPr bwMode="auto">
            <a:xfrm>
              <a:off x="0" y="250"/>
              <a:ext cx="676" cy="820"/>
            </a:xfrm>
            <a:custGeom>
              <a:avLst/>
              <a:gdLst>
                <a:gd name="T0" fmla="*/ 2 w 205"/>
                <a:gd name="T1" fmla="*/ 40 h 249"/>
                <a:gd name="T2" fmla="*/ 41 w 205"/>
                <a:gd name="T3" fmla="*/ 2 h 249"/>
                <a:gd name="T4" fmla="*/ 44 w 205"/>
                <a:gd name="T5" fmla="*/ 0 h 249"/>
                <a:gd name="T6" fmla="*/ 44 w 205"/>
                <a:gd name="T7" fmla="*/ 27 h 249"/>
                <a:gd name="T8" fmla="*/ 116 w 205"/>
                <a:gd name="T9" fmla="*/ 27 h 249"/>
                <a:gd name="T10" fmla="*/ 117 w 205"/>
                <a:gd name="T11" fmla="*/ 27 h 249"/>
                <a:gd name="T12" fmla="*/ 135 w 205"/>
                <a:gd name="T13" fmla="*/ 27 h 249"/>
                <a:gd name="T14" fmla="*/ 151 w 205"/>
                <a:gd name="T15" fmla="*/ 44 h 249"/>
                <a:gd name="T16" fmla="*/ 168 w 205"/>
                <a:gd name="T17" fmla="*/ 27 h 249"/>
                <a:gd name="T18" fmla="*/ 189 w 205"/>
                <a:gd name="T19" fmla="*/ 27 h 249"/>
                <a:gd name="T20" fmla="*/ 205 w 205"/>
                <a:gd name="T21" fmla="*/ 35 h 249"/>
                <a:gd name="T22" fmla="*/ 205 w 205"/>
                <a:gd name="T23" fmla="*/ 135 h 249"/>
                <a:gd name="T24" fmla="*/ 199 w 205"/>
                <a:gd name="T25" fmla="*/ 148 h 249"/>
                <a:gd name="T26" fmla="*/ 187 w 205"/>
                <a:gd name="T27" fmla="*/ 148 h 249"/>
                <a:gd name="T28" fmla="*/ 187 w 205"/>
                <a:gd name="T29" fmla="*/ 234 h 249"/>
                <a:gd name="T30" fmla="*/ 166 w 205"/>
                <a:gd name="T31" fmla="*/ 249 h 249"/>
                <a:gd name="T32" fmla="*/ 151 w 205"/>
                <a:gd name="T33" fmla="*/ 237 h 249"/>
                <a:gd name="T34" fmla="*/ 134 w 205"/>
                <a:gd name="T35" fmla="*/ 248 h 249"/>
                <a:gd name="T36" fmla="*/ 116 w 205"/>
                <a:gd name="T37" fmla="*/ 238 h 249"/>
                <a:gd name="T38" fmla="*/ 116 w 205"/>
                <a:gd name="T39" fmla="*/ 176 h 249"/>
                <a:gd name="T40" fmla="*/ 116 w 205"/>
                <a:gd name="T41" fmla="*/ 147 h 249"/>
                <a:gd name="T42" fmla="*/ 116 w 205"/>
                <a:gd name="T43" fmla="*/ 59 h 249"/>
                <a:gd name="T44" fmla="*/ 44 w 205"/>
                <a:gd name="T45" fmla="*/ 59 h 249"/>
                <a:gd name="T46" fmla="*/ 44 w 205"/>
                <a:gd name="T47" fmla="*/ 87 h 249"/>
                <a:gd name="T48" fmla="*/ 40 w 205"/>
                <a:gd name="T49" fmla="*/ 85 h 249"/>
                <a:gd name="T50" fmla="*/ 3 w 205"/>
                <a:gd name="T51" fmla="*/ 48 h 249"/>
                <a:gd name="T52" fmla="*/ 2 w 205"/>
                <a:gd name="T53" fmla="*/ 40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5" h="249">
                  <a:moveTo>
                    <a:pt x="2" y="40"/>
                  </a:moveTo>
                  <a:cubicBezTo>
                    <a:pt x="41" y="2"/>
                    <a:pt x="41" y="2"/>
                    <a:pt x="41" y="2"/>
                  </a:cubicBezTo>
                  <a:cubicBezTo>
                    <a:pt x="42" y="1"/>
                    <a:pt x="43" y="0"/>
                    <a:pt x="44" y="0"/>
                  </a:cubicBezTo>
                  <a:cubicBezTo>
                    <a:pt x="44" y="27"/>
                    <a:pt x="44" y="27"/>
                    <a:pt x="44" y="27"/>
                  </a:cubicBezTo>
                  <a:cubicBezTo>
                    <a:pt x="116" y="27"/>
                    <a:pt x="116" y="27"/>
                    <a:pt x="116" y="27"/>
                  </a:cubicBezTo>
                  <a:cubicBezTo>
                    <a:pt x="117" y="27"/>
                    <a:pt x="117" y="27"/>
                    <a:pt x="117" y="27"/>
                  </a:cubicBezTo>
                  <a:cubicBezTo>
                    <a:pt x="126" y="27"/>
                    <a:pt x="135" y="27"/>
                    <a:pt x="135" y="27"/>
                  </a:cubicBezTo>
                  <a:cubicBezTo>
                    <a:pt x="151" y="44"/>
                    <a:pt x="151" y="44"/>
                    <a:pt x="151" y="44"/>
                  </a:cubicBezTo>
                  <a:cubicBezTo>
                    <a:pt x="168" y="27"/>
                    <a:pt x="168" y="27"/>
                    <a:pt x="168" y="27"/>
                  </a:cubicBezTo>
                  <a:cubicBezTo>
                    <a:pt x="168" y="27"/>
                    <a:pt x="178" y="27"/>
                    <a:pt x="189" y="27"/>
                  </a:cubicBezTo>
                  <a:cubicBezTo>
                    <a:pt x="199" y="27"/>
                    <a:pt x="205" y="26"/>
                    <a:pt x="205" y="35"/>
                  </a:cubicBezTo>
                  <a:cubicBezTo>
                    <a:pt x="205" y="44"/>
                    <a:pt x="205" y="127"/>
                    <a:pt x="205" y="135"/>
                  </a:cubicBezTo>
                  <a:cubicBezTo>
                    <a:pt x="205" y="144"/>
                    <a:pt x="205" y="148"/>
                    <a:pt x="199" y="148"/>
                  </a:cubicBezTo>
                  <a:cubicBezTo>
                    <a:pt x="195" y="148"/>
                    <a:pt x="187" y="148"/>
                    <a:pt x="187" y="148"/>
                  </a:cubicBezTo>
                  <a:cubicBezTo>
                    <a:pt x="187" y="148"/>
                    <a:pt x="187" y="226"/>
                    <a:pt x="187" y="234"/>
                  </a:cubicBezTo>
                  <a:cubicBezTo>
                    <a:pt x="187" y="246"/>
                    <a:pt x="185" y="249"/>
                    <a:pt x="166" y="249"/>
                  </a:cubicBezTo>
                  <a:cubicBezTo>
                    <a:pt x="154" y="249"/>
                    <a:pt x="151" y="241"/>
                    <a:pt x="151" y="237"/>
                  </a:cubicBezTo>
                  <a:cubicBezTo>
                    <a:pt x="151" y="247"/>
                    <a:pt x="146" y="248"/>
                    <a:pt x="134" y="248"/>
                  </a:cubicBezTo>
                  <a:cubicBezTo>
                    <a:pt x="123" y="248"/>
                    <a:pt x="116" y="249"/>
                    <a:pt x="116" y="238"/>
                  </a:cubicBezTo>
                  <a:cubicBezTo>
                    <a:pt x="116" y="230"/>
                    <a:pt x="116" y="199"/>
                    <a:pt x="116" y="176"/>
                  </a:cubicBezTo>
                  <a:cubicBezTo>
                    <a:pt x="116" y="160"/>
                    <a:pt x="116" y="147"/>
                    <a:pt x="116" y="147"/>
                  </a:cubicBezTo>
                  <a:cubicBezTo>
                    <a:pt x="116" y="59"/>
                    <a:pt x="116" y="59"/>
                    <a:pt x="116" y="59"/>
                  </a:cubicBezTo>
                  <a:cubicBezTo>
                    <a:pt x="44" y="59"/>
                    <a:pt x="44" y="59"/>
                    <a:pt x="44" y="59"/>
                  </a:cubicBezTo>
                  <a:cubicBezTo>
                    <a:pt x="44" y="87"/>
                    <a:pt x="44" y="87"/>
                    <a:pt x="44" y="87"/>
                  </a:cubicBezTo>
                  <a:cubicBezTo>
                    <a:pt x="43" y="87"/>
                    <a:pt x="41" y="87"/>
                    <a:pt x="40" y="85"/>
                  </a:cubicBezTo>
                  <a:cubicBezTo>
                    <a:pt x="3" y="48"/>
                    <a:pt x="3" y="48"/>
                    <a:pt x="3" y="48"/>
                  </a:cubicBezTo>
                  <a:cubicBezTo>
                    <a:pt x="0" y="46"/>
                    <a:pt x="0" y="42"/>
                    <a:pt x="2" y="40"/>
                  </a:cubicBezTo>
                  <a:close/>
                </a:path>
              </a:pathLst>
            </a:custGeom>
            <a:solidFill>
              <a:schemeClr val="bg1">
                <a:lumMod val="50000"/>
              </a:schemeClr>
            </a:solidFill>
            <a:ln w="12700" cap="flat" cmpd="sng">
              <a:solidFill>
                <a:srgbClr val="FFFFFF"/>
              </a:solidFill>
              <a:round/>
              <a:headEnd/>
              <a:tailEnd/>
            </a:ln>
          </p:spPr>
          <p:txBody>
            <a:bodyPr/>
            <a:lstStyle/>
            <a:p>
              <a:endParaRPr lang="zh-CN" altLang="en-US"/>
            </a:p>
          </p:txBody>
        </p:sp>
      </p:grpSp>
      <p:grpSp>
        <p:nvGrpSpPr>
          <p:cNvPr id="150" name="Group 12"/>
          <p:cNvGrpSpPr>
            <a:grpSpLocks/>
          </p:cNvGrpSpPr>
          <p:nvPr/>
        </p:nvGrpSpPr>
        <p:grpSpPr bwMode="auto">
          <a:xfrm>
            <a:off x="4787900" y="2540844"/>
            <a:ext cx="1066800" cy="1697037"/>
            <a:chOff x="0" y="0"/>
            <a:chExt cx="672" cy="1070"/>
          </a:xfrm>
        </p:grpSpPr>
        <p:sp>
          <p:nvSpPr>
            <p:cNvPr id="151" name="Oval 13"/>
            <p:cNvSpPr>
              <a:spLocks noChangeArrowheads="1"/>
            </p:cNvSpPr>
            <p:nvPr/>
          </p:nvSpPr>
          <p:spPr bwMode="auto">
            <a:xfrm>
              <a:off x="17" y="0"/>
              <a:ext cx="316" cy="316"/>
            </a:xfrm>
            <a:prstGeom prst="ellipse">
              <a:avLst/>
            </a:prstGeom>
            <a:solidFill>
              <a:schemeClr val="bg1">
                <a:lumMod val="50000"/>
              </a:schemeClr>
            </a:solidFill>
            <a:ln w="12700" cmpd="sng">
              <a:solidFill>
                <a:srgbClr val="FFFFFF"/>
              </a:solidFill>
              <a:round/>
              <a:headEnd/>
              <a:tailEnd/>
            </a:ln>
          </p:spPr>
          <p:txBody>
            <a:bodyPr/>
            <a:lstStyle/>
            <a:p>
              <a:endParaRPr lang="zh-CN" altLang="en-US"/>
            </a:p>
          </p:txBody>
        </p:sp>
        <p:sp>
          <p:nvSpPr>
            <p:cNvPr id="152" name="Freeform 14"/>
            <p:cNvSpPr>
              <a:spLocks/>
            </p:cNvSpPr>
            <p:nvPr/>
          </p:nvSpPr>
          <p:spPr bwMode="auto">
            <a:xfrm>
              <a:off x="0" y="250"/>
              <a:ext cx="672" cy="820"/>
            </a:xfrm>
            <a:custGeom>
              <a:avLst/>
              <a:gdLst>
                <a:gd name="T0" fmla="*/ 202 w 204"/>
                <a:gd name="T1" fmla="*/ 40 h 249"/>
                <a:gd name="T2" fmla="*/ 164 w 204"/>
                <a:gd name="T3" fmla="*/ 2 h 249"/>
                <a:gd name="T4" fmla="*/ 160 w 204"/>
                <a:gd name="T5" fmla="*/ 0 h 249"/>
                <a:gd name="T6" fmla="*/ 160 w 204"/>
                <a:gd name="T7" fmla="*/ 27 h 249"/>
                <a:gd name="T8" fmla="*/ 89 w 204"/>
                <a:gd name="T9" fmla="*/ 27 h 249"/>
                <a:gd name="T10" fmla="*/ 87 w 204"/>
                <a:gd name="T11" fmla="*/ 27 h 249"/>
                <a:gd name="T12" fmla="*/ 69 w 204"/>
                <a:gd name="T13" fmla="*/ 27 h 249"/>
                <a:gd name="T14" fmla="*/ 53 w 204"/>
                <a:gd name="T15" fmla="*/ 44 h 249"/>
                <a:gd name="T16" fmla="*/ 36 w 204"/>
                <a:gd name="T17" fmla="*/ 27 h 249"/>
                <a:gd name="T18" fmla="*/ 16 w 204"/>
                <a:gd name="T19" fmla="*/ 27 h 249"/>
                <a:gd name="T20" fmla="*/ 0 w 204"/>
                <a:gd name="T21" fmla="*/ 35 h 249"/>
                <a:gd name="T22" fmla="*/ 0 w 204"/>
                <a:gd name="T23" fmla="*/ 135 h 249"/>
                <a:gd name="T24" fmla="*/ 5 w 204"/>
                <a:gd name="T25" fmla="*/ 148 h 249"/>
                <a:gd name="T26" fmla="*/ 17 w 204"/>
                <a:gd name="T27" fmla="*/ 148 h 249"/>
                <a:gd name="T28" fmla="*/ 17 w 204"/>
                <a:gd name="T29" fmla="*/ 234 h 249"/>
                <a:gd name="T30" fmla="*/ 39 w 204"/>
                <a:gd name="T31" fmla="*/ 249 h 249"/>
                <a:gd name="T32" fmla="*/ 53 w 204"/>
                <a:gd name="T33" fmla="*/ 237 h 249"/>
                <a:gd name="T34" fmla="*/ 71 w 204"/>
                <a:gd name="T35" fmla="*/ 248 h 249"/>
                <a:gd name="T36" fmla="*/ 89 w 204"/>
                <a:gd name="T37" fmla="*/ 238 h 249"/>
                <a:gd name="T38" fmla="*/ 89 w 204"/>
                <a:gd name="T39" fmla="*/ 176 h 249"/>
                <a:gd name="T40" fmla="*/ 89 w 204"/>
                <a:gd name="T41" fmla="*/ 147 h 249"/>
                <a:gd name="T42" fmla="*/ 89 w 204"/>
                <a:gd name="T43" fmla="*/ 59 h 249"/>
                <a:gd name="T44" fmla="*/ 160 w 204"/>
                <a:gd name="T45" fmla="*/ 59 h 249"/>
                <a:gd name="T46" fmla="*/ 160 w 204"/>
                <a:gd name="T47" fmla="*/ 87 h 249"/>
                <a:gd name="T48" fmla="*/ 164 w 204"/>
                <a:gd name="T49" fmla="*/ 85 h 249"/>
                <a:gd name="T50" fmla="*/ 202 w 204"/>
                <a:gd name="T51" fmla="*/ 48 h 249"/>
                <a:gd name="T52" fmla="*/ 202 w 204"/>
                <a:gd name="T53" fmla="*/ 40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4" h="249">
                  <a:moveTo>
                    <a:pt x="202" y="40"/>
                  </a:moveTo>
                  <a:cubicBezTo>
                    <a:pt x="164" y="2"/>
                    <a:pt x="164" y="2"/>
                    <a:pt x="164" y="2"/>
                  </a:cubicBezTo>
                  <a:cubicBezTo>
                    <a:pt x="163" y="1"/>
                    <a:pt x="161" y="0"/>
                    <a:pt x="160" y="0"/>
                  </a:cubicBezTo>
                  <a:cubicBezTo>
                    <a:pt x="160" y="27"/>
                    <a:pt x="160" y="27"/>
                    <a:pt x="160" y="27"/>
                  </a:cubicBezTo>
                  <a:cubicBezTo>
                    <a:pt x="89" y="27"/>
                    <a:pt x="89" y="27"/>
                    <a:pt x="89" y="27"/>
                  </a:cubicBezTo>
                  <a:cubicBezTo>
                    <a:pt x="87" y="27"/>
                    <a:pt x="87" y="27"/>
                    <a:pt x="87" y="27"/>
                  </a:cubicBezTo>
                  <a:cubicBezTo>
                    <a:pt x="78" y="27"/>
                    <a:pt x="69" y="27"/>
                    <a:pt x="69" y="27"/>
                  </a:cubicBezTo>
                  <a:cubicBezTo>
                    <a:pt x="53" y="44"/>
                    <a:pt x="53" y="44"/>
                    <a:pt x="53" y="44"/>
                  </a:cubicBezTo>
                  <a:cubicBezTo>
                    <a:pt x="36" y="27"/>
                    <a:pt x="36" y="27"/>
                    <a:pt x="36" y="27"/>
                  </a:cubicBezTo>
                  <a:cubicBezTo>
                    <a:pt x="36" y="27"/>
                    <a:pt x="26" y="27"/>
                    <a:pt x="16" y="27"/>
                  </a:cubicBezTo>
                  <a:cubicBezTo>
                    <a:pt x="5" y="27"/>
                    <a:pt x="0" y="26"/>
                    <a:pt x="0" y="35"/>
                  </a:cubicBezTo>
                  <a:cubicBezTo>
                    <a:pt x="0" y="44"/>
                    <a:pt x="0" y="127"/>
                    <a:pt x="0" y="135"/>
                  </a:cubicBezTo>
                  <a:cubicBezTo>
                    <a:pt x="0" y="144"/>
                    <a:pt x="0" y="148"/>
                    <a:pt x="5" y="148"/>
                  </a:cubicBezTo>
                  <a:cubicBezTo>
                    <a:pt x="10" y="148"/>
                    <a:pt x="17" y="148"/>
                    <a:pt x="17" y="148"/>
                  </a:cubicBezTo>
                  <a:cubicBezTo>
                    <a:pt x="17" y="148"/>
                    <a:pt x="17" y="226"/>
                    <a:pt x="17" y="234"/>
                  </a:cubicBezTo>
                  <a:cubicBezTo>
                    <a:pt x="17" y="246"/>
                    <a:pt x="19" y="249"/>
                    <a:pt x="39" y="249"/>
                  </a:cubicBezTo>
                  <a:cubicBezTo>
                    <a:pt x="51" y="249"/>
                    <a:pt x="53" y="241"/>
                    <a:pt x="53" y="237"/>
                  </a:cubicBezTo>
                  <a:cubicBezTo>
                    <a:pt x="54" y="247"/>
                    <a:pt x="58" y="248"/>
                    <a:pt x="71" y="248"/>
                  </a:cubicBezTo>
                  <a:cubicBezTo>
                    <a:pt x="81" y="248"/>
                    <a:pt x="89" y="249"/>
                    <a:pt x="89" y="238"/>
                  </a:cubicBezTo>
                  <a:cubicBezTo>
                    <a:pt x="89" y="230"/>
                    <a:pt x="89" y="199"/>
                    <a:pt x="89" y="176"/>
                  </a:cubicBezTo>
                  <a:cubicBezTo>
                    <a:pt x="89" y="160"/>
                    <a:pt x="89" y="147"/>
                    <a:pt x="89" y="147"/>
                  </a:cubicBezTo>
                  <a:cubicBezTo>
                    <a:pt x="89" y="59"/>
                    <a:pt x="89" y="59"/>
                    <a:pt x="89" y="59"/>
                  </a:cubicBezTo>
                  <a:cubicBezTo>
                    <a:pt x="160" y="59"/>
                    <a:pt x="160" y="59"/>
                    <a:pt x="160" y="59"/>
                  </a:cubicBezTo>
                  <a:cubicBezTo>
                    <a:pt x="160" y="87"/>
                    <a:pt x="160" y="87"/>
                    <a:pt x="160" y="87"/>
                  </a:cubicBezTo>
                  <a:cubicBezTo>
                    <a:pt x="162" y="87"/>
                    <a:pt x="163" y="87"/>
                    <a:pt x="164" y="85"/>
                  </a:cubicBezTo>
                  <a:cubicBezTo>
                    <a:pt x="202" y="48"/>
                    <a:pt x="202" y="48"/>
                    <a:pt x="202" y="48"/>
                  </a:cubicBezTo>
                  <a:cubicBezTo>
                    <a:pt x="204" y="46"/>
                    <a:pt x="204" y="42"/>
                    <a:pt x="202" y="40"/>
                  </a:cubicBezTo>
                  <a:close/>
                </a:path>
              </a:pathLst>
            </a:custGeom>
            <a:solidFill>
              <a:schemeClr val="bg1">
                <a:lumMod val="50000"/>
              </a:schemeClr>
            </a:solidFill>
            <a:ln w="12700" cap="flat" cmpd="sng">
              <a:solidFill>
                <a:srgbClr val="FFFFFF"/>
              </a:solidFill>
              <a:round/>
              <a:headEnd/>
              <a:tailEnd/>
            </a:ln>
          </p:spPr>
          <p:txBody>
            <a:bodyPr/>
            <a:lstStyle/>
            <a:p>
              <a:endParaRPr lang="zh-CN" altLang="en-US"/>
            </a:p>
          </p:txBody>
        </p:sp>
      </p:grpSp>
      <p:grpSp>
        <p:nvGrpSpPr>
          <p:cNvPr id="153" name="Group 15"/>
          <p:cNvGrpSpPr>
            <a:grpSpLocks/>
          </p:cNvGrpSpPr>
          <p:nvPr/>
        </p:nvGrpSpPr>
        <p:grpSpPr bwMode="auto">
          <a:xfrm>
            <a:off x="4225925" y="2520206"/>
            <a:ext cx="647700" cy="1962150"/>
            <a:chOff x="0" y="0"/>
            <a:chExt cx="408" cy="1238"/>
          </a:xfrm>
        </p:grpSpPr>
        <p:sp>
          <p:nvSpPr>
            <p:cNvPr id="154" name="Oval 16"/>
            <p:cNvSpPr>
              <a:spLocks noChangeArrowheads="1"/>
            </p:cNvSpPr>
            <p:nvPr/>
          </p:nvSpPr>
          <p:spPr bwMode="auto">
            <a:xfrm>
              <a:off x="19" y="0"/>
              <a:ext cx="366" cy="366"/>
            </a:xfrm>
            <a:prstGeom prst="ellipse">
              <a:avLst/>
            </a:prstGeom>
            <a:solidFill>
              <a:srgbClr val="FF3399"/>
            </a:solidFill>
            <a:ln w="12700" cmpd="sng">
              <a:solidFill>
                <a:srgbClr val="FFFFFF"/>
              </a:solidFill>
              <a:round/>
              <a:headEnd/>
              <a:tailEnd/>
            </a:ln>
          </p:spPr>
          <p:txBody>
            <a:bodyPr/>
            <a:lstStyle/>
            <a:p>
              <a:endParaRPr lang="zh-CN" altLang="en-US"/>
            </a:p>
          </p:txBody>
        </p:sp>
        <p:sp>
          <p:nvSpPr>
            <p:cNvPr id="155" name="Freeform 17"/>
            <p:cNvSpPr>
              <a:spLocks/>
            </p:cNvSpPr>
            <p:nvPr/>
          </p:nvSpPr>
          <p:spPr bwMode="auto">
            <a:xfrm>
              <a:off x="0" y="389"/>
              <a:ext cx="408" cy="849"/>
            </a:xfrm>
            <a:custGeom>
              <a:avLst/>
              <a:gdLst>
                <a:gd name="T0" fmla="*/ 62 w 124"/>
                <a:gd name="T1" fmla="*/ 21 h 258"/>
                <a:gd name="T2" fmla="*/ 81 w 124"/>
                <a:gd name="T3" fmla="*/ 1 h 258"/>
                <a:gd name="T4" fmla="*/ 112 w 124"/>
                <a:gd name="T5" fmla="*/ 1 h 258"/>
                <a:gd name="T6" fmla="*/ 124 w 124"/>
                <a:gd name="T7" fmla="*/ 25 h 258"/>
                <a:gd name="T8" fmla="*/ 124 w 124"/>
                <a:gd name="T9" fmla="*/ 130 h 258"/>
                <a:gd name="T10" fmla="*/ 103 w 124"/>
                <a:gd name="T11" fmla="*/ 140 h 258"/>
                <a:gd name="T12" fmla="*/ 103 w 124"/>
                <a:gd name="T13" fmla="*/ 246 h 258"/>
                <a:gd name="T14" fmla="*/ 82 w 124"/>
                <a:gd name="T15" fmla="*/ 257 h 258"/>
                <a:gd name="T16" fmla="*/ 62 w 124"/>
                <a:gd name="T17" fmla="*/ 240 h 258"/>
                <a:gd name="T18" fmla="*/ 45 w 124"/>
                <a:gd name="T19" fmla="*/ 258 h 258"/>
                <a:gd name="T20" fmla="*/ 20 w 124"/>
                <a:gd name="T21" fmla="*/ 241 h 258"/>
                <a:gd name="T22" fmla="*/ 20 w 124"/>
                <a:gd name="T23" fmla="*/ 141 h 258"/>
                <a:gd name="T24" fmla="*/ 7 w 124"/>
                <a:gd name="T25" fmla="*/ 141 h 258"/>
                <a:gd name="T26" fmla="*/ 0 w 124"/>
                <a:gd name="T27" fmla="*/ 126 h 258"/>
                <a:gd name="T28" fmla="*/ 0 w 124"/>
                <a:gd name="T29" fmla="*/ 11 h 258"/>
                <a:gd name="T30" fmla="*/ 19 w 124"/>
                <a:gd name="T31" fmla="*/ 1 h 258"/>
                <a:gd name="T32" fmla="*/ 42 w 124"/>
                <a:gd name="T33" fmla="*/ 1 h 258"/>
                <a:gd name="T34" fmla="*/ 62 w 124"/>
                <a:gd name="T35" fmla="*/ 21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 h="258">
                  <a:moveTo>
                    <a:pt x="62" y="21"/>
                  </a:moveTo>
                  <a:cubicBezTo>
                    <a:pt x="81" y="1"/>
                    <a:pt x="81" y="1"/>
                    <a:pt x="81" y="1"/>
                  </a:cubicBezTo>
                  <a:cubicBezTo>
                    <a:pt x="81" y="1"/>
                    <a:pt x="101" y="1"/>
                    <a:pt x="112" y="1"/>
                  </a:cubicBezTo>
                  <a:cubicBezTo>
                    <a:pt x="124" y="1"/>
                    <a:pt x="124" y="2"/>
                    <a:pt x="124" y="25"/>
                  </a:cubicBezTo>
                  <a:cubicBezTo>
                    <a:pt x="124" y="48"/>
                    <a:pt x="124" y="120"/>
                    <a:pt x="124" y="130"/>
                  </a:cubicBezTo>
                  <a:cubicBezTo>
                    <a:pt x="124" y="141"/>
                    <a:pt x="119" y="140"/>
                    <a:pt x="103" y="140"/>
                  </a:cubicBezTo>
                  <a:cubicBezTo>
                    <a:pt x="103" y="140"/>
                    <a:pt x="103" y="230"/>
                    <a:pt x="103" y="246"/>
                  </a:cubicBezTo>
                  <a:cubicBezTo>
                    <a:pt x="103" y="258"/>
                    <a:pt x="95" y="257"/>
                    <a:pt x="82" y="257"/>
                  </a:cubicBezTo>
                  <a:cubicBezTo>
                    <a:pt x="67" y="257"/>
                    <a:pt x="62" y="256"/>
                    <a:pt x="62" y="240"/>
                  </a:cubicBezTo>
                  <a:cubicBezTo>
                    <a:pt x="62" y="240"/>
                    <a:pt x="65" y="258"/>
                    <a:pt x="45" y="258"/>
                  </a:cubicBezTo>
                  <a:cubicBezTo>
                    <a:pt x="23" y="258"/>
                    <a:pt x="20" y="255"/>
                    <a:pt x="20" y="241"/>
                  </a:cubicBezTo>
                  <a:cubicBezTo>
                    <a:pt x="20" y="231"/>
                    <a:pt x="20" y="141"/>
                    <a:pt x="20" y="141"/>
                  </a:cubicBezTo>
                  <a:cubicBezTo>
                    <a:pt x="20" y="141"/>
                    <a:pt x="12" y="141"/>
                    <a:pt x="7" y="141"/>
                  </a:cubicBezTo>
                  <a:cubicBezTo>
                    <a:pt x="0" y="141"/>
                    <a:pt x="0" y="137"/>
                    <a:pt x="0" y="126"/>
                  </a:cubicBezTo>
                  <a:cubicBezTo>
                    <a:pt x="0" y="117"/>
                    <a:pt x="0" y="21"/>
                    <a:pt x="0" y="11"/>
                  </a:cubicBezTo>
                  <a:cubicBezTo>
                    <a:pt x="0" y="0"/>
                    <a:pt x="7" y="1"/>
                    <a:pt x="19" y="1"/>
                  </a:cubicBezTo>
                  <a:cubicBezTo>
                    <a:pt x="31" y="1"/>
                    <a:pt x="42" y="1"/>
                    <a:pt x="42" y="1"/>
                  </a:cubicBezTo>
                  <a:lnTo>
                    <a:pt x="62" y="21"/>
                  </a:lnTo>
                  <a:close/>
                </a:path>
              </a:pathLst>
            </a:custGeom>
            <a:solidFill>
              <a:srgbClr val="FF3399"/>
            </a:solidFill>
            <a:ln w="12700" cap="flat" cmpd="sng">
              <a:solidFill>
                <a:srgbClr val="FFFFFF"/>
              </a:solidFill>
              <a:round/>
              <a:headEnd/>
              <a:tailEnd/>
            </a:ln>
          </p:spPr>
          <p:txBody>
            <a:bodyPr/>
            <a:lstStyle/>
            <a:p>
              <a:endParaRPr lang="zh-CN" altLang="en-US"/>
            </a:p>
          </p:txBody>
        </p:sp>
      </p:grpSp>
      <p:sp>
        <p:nvSpPr>
          <p:cNvPr id="156" name="Rectangle 18"/>
          <p:cNvSpPr>
            <a:spLocks noChangeArrowheads="1"/>
          </p:cNvSpPr>
          <p:nvPr/>
        </p:nvSpPr>
        <p:spPr bwMode="auto">
          <a:xfrm>
            <a:off x="4476750" y="2639269"/>
            <a:ext cx="1492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FFFFFF"/>
                </a:solidFill>
                <a:latin typeface="微软雅黑" pitchFamily="34" charset="-122"/>
                <a:ea typeface="微软雅黑" pitchFamily="34" charset="-122"/>
              </a:rPr>
              <a:t>1</a:t>
            </a:r>
            <a:endParaRPr lang="en-US" altLang="zh-CN"/>
          </a:p>
        </p:txBody>
      </p:sp>
      <p:sp>
        <p:nvSpPr>
          <p:cNvPr id="157" name="Rectangle 19"/>
          <p:cNvSpPr>
            <a:spLocks noChangeArrowheads="1"/>
          </p:cNvSpPr>
          <p:nvPr/>
        </p:nvSpPr>
        <p:spPr bwMode="auto">
          <a:xfrm>
            <a:off x="3925888" y="2639269"/>
            <a:ext cx="1492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FFFFFF"/>
                </a:solidFill>
                <a:latin typeface="微软雅黑" pitchFamily="34" charset="-122"/>
                <a:ea typeface="微软雅黑" pitchFamily="34" charset="-122"/>
              </a:rPr>
              <a:t>2</a:t>
            </a:r>
            <a:endParaRPr lang="en-US" altLang="zh-CN"/>
          </a:p>
        </p:txBody>
      </p:sp>
      <p:sp>
        <p:nvSpPr>
          <p:cNvPr id="158" name="Rectangle 20"/>
          <p:cNvSpPr>
            <a:spLocks noChangeArrowheads="1"/>
          </p:cNvSpPr>
          <p:nvPr/>
        </p:nvSpPr>
        <p:spPr bwMode="auto">
          <a:xfrm>
            <a:off x="3452813" y="2507506"/>
            <a:ext cx="1492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dirty="0">
                <a:solidFill>
                  <a:srgbClr val="FFFFFF"/>
                </a:solidFill>
                <a:latin typeface="微软雅黑" pitchFamily="34" charset="-122"/>
                <a:ea typeface="微软雅黑" pitchFamily="34" charset="-122"/>
              </a:rPr>
              <a:t>4</a:t>
            </a:r>
            <a:endParaRPr lang="en-US" altLang="zh-CN" dirty="0"/>
          </a:p>
        </p:txBody>
      </p:sp>
      <p:sp>
        <p:nvSpPr>
          <p:cNvPr id="159" name="Rectangle 21"/>
          <p:cNvSpPr>
            <a:spLocks noChangeArrowheads="1"/>
          </p:cNvSpPr>
          <p:nvPr/>
        </p:nvSpPr>
        <p:spPr bwMode="auto">
          <a:xfrm>
            <a:off x="5486400" y="2507506"/>
            <a:ext cx="1492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FFFFFF"/>
                </a:solidFill>
                <a:latin typeface="微软雅黑" pitchFamily="34" charset="-122"/>
                <a:ea typeface="微软雅黑" pitchFamily="34" charset="-122"/>
              </a:rPr>
              <a:t>5</a:t>
            </a:r>
            <a:endParaRPr lang="en-US" altLang="zh-CN"/>
          </a:p>
        </p:txBody>
      </p:sp>
      <p:sp>
        <p:nvSpPr>
          <p:cNvPr id="160" name="Rectangle 22"/>
          <p:cNvSpPr>
            <a:spLocks noChangeArrowheads="1"/>
          </p:cNvSpPr>
          <p:nvPr/>
        </p:nvSpPr>
        <p:spPr bwMode="auto">
          <a:xfrm>
            <a:off x="5029200" y="2639269"/>
            <a:ext cx="1492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FFFFFF"/>
                </a:solidFill>
                <a:latin typeface="微软雅黑" pitchFamily="34" charset="-122"/>
                <a:ea typeface="微软雅黑" pitchFamily="34" charset="-122"/>
              </a:rPr>
              <a:t>3</a:t>
            </a:r>
            <a:endParaRPr lang="en-US" altLang="zh-CN"/>
          </a:p>
        </p:txBody>
      </p:sp>
      <p:sp>
        <p:nvSpPr>
          <p:cNvPr id="161" name="Text Box 38"/>
          <p:cNvSpPr txBox="1">
            <a:spLocks noChangeArrowheads="1"/>
          </p:cNvSpPr>
          <p:nvPr/>
        </p:nvSpPr>
        <p:spPr bwMode="auto">
          <a:xfrm>
            <a:off x="6208713" y="1707406"/>
            <a:ext cx="254000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a:lnSpc>
                <a:spcPct val="120000"/>
              </a:lnSpc>
            </a:pPr>
            <a:r>
              <a:rPr lang="en-US" altLang="zh-CN" sz="1200" b="1" dirty="0">
                <a:ea typeface="微软雅黑" pitchFamily="34" charset="-122"/>
              </a:rPr>
              <a:t>5.</a:t>
            </a:r>
            <a:r>
              <a:rPr lang="zh-CN" altLang="en-US" sz="1200" b="1" dirty="0">
                <a:ea typeface="微软雅黑" pitchFamily="34" charset="-122"/>
              </a:rPr>
              <a:t>单击添加标题文本</a:t>
            </a:r>
          </a:p>
          <a:p>
            <a:pPr algn="ctr">
              <a:lnSpc>
                <a:spcPct val="120000"/>
              </a:lnSpc>
            </a:pPr>
            <a:r>
              <a:rPr lang="zh-CN" altLang="en-US" sz="1000" dirty="0">
                <a:ea typeface="微软雅黑" pitchFamily="34" charset="-122"/>
              </a:rPr>
              <a:t>单击添加文本 单击添加文本 单击添加文本</a:t>
            </a:r>
          </a:p>
          <a:p>
            <a:pPr algn="ctr">
              <a:lnSpc>
                <a:spcPct val="120000"/>
              </a:lnSpc>
            </a:pPr>
            <a:r>
              <a:rPr lang="zh-CN" altLang="en-US" sz="1000" dirty="0">
                <a:ea typeface="微软雅黑" pitchFamily="34" charset="-122"/>
              </a:rPr>
              <a:t>单击添加文本 单击添加文本 单击添加文本</a:t>
            </a:r>
          </a:p>
          <a:p>
            <a:pPr algn="ctr">
              <a:lnSpc>
                <a:spcPct val="120000"/>
              </a:lnSpc>
            </a:pPr>
            <a:r>
              <a:rPr lang="zh-CN" altLang="en-US" sz="1000" dirty="0">
                <a:ea typeface="微软雅黑" pitchFamily="34" charset="-122"/>
              </a:rPr>
              <a:t>单击添加文本 单击添加文本 单击添加文本</a:t>
            </a:r>
          </a:p>
        </p:txBody>
      </p:sp>
      <p:sp>
        <p:nvSpPr>
          <p:cNvPr id="162" name="Text Box 38"/>
          <p:cNvSpPr txBox="1">
            <a:spLocks noChangeArrowheads="1"/>
          </p:cNvSpPr>
          <p:nvPr/>
        </p:nvSpPr>
        <p:spPr bwMode="auto">
          <a:xfrm>
            <a:off x="6208713" y="3086944"/>
            <a:ext cx="254000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a:lnSpc>
                <a:spcPct val="120000"/>
              </a:lnSpc>
            </a:pPr>
            <a:r>
              <a:rPr lang="en-US" altLang="zh-CN" sz="1200" b="1" dirty="0">
                <a:ea typeface="微软雅黑" pitchFamily="34" charset="-122"/>
              </a:rPr>
              <a:t>3.</a:t>
            </a:r>
            <a:r>
              <a:rPr lang="zh-CN" altLang="en-US" sz="1200" b="1" dirty="0">
                <a:ea typeface="微软雅黑" pitchFamily="34" charset="-122"/>
              </a:rPr>
              <a:t>单击添加标题文本</a:t>
            </a:r>
          </a:p>
          <a:p>
            <a:pPr algn="ctr">
              <a:lnSpc>
                <a:spcPct val="120000"/>
              </a:lnSpc>
            </a:pPr>
            <a:r>
              <a:rPr lang="zh-CN" altLang="en-US" sz="1000" dirty="0">
                <a:ea typeface="微软雅黑" pitchFamily="34" charset="-122"/>
              </a:rPr>
              <a:t>单击添加文本 单击添加文本 单击添加文本</a:t>
            </a:r>
          </a:p>
          <a:p>
            <a:pPr algn="ctr">
              <a:lnSpc>
                <a:spcPct val="120000"/>
              </a:lnSpc>
            </a:pPr>
            <a:r>
              <a:rPr lang="zh-CN" altLang="en-US" sz="1000" dirty="0">
                <a:ea typeface="微软雅黑" pitchFamily="34" charset="-122"/>
              </a:rPr>
              <a:t>单击添加文本 单击添加文本 单击添加文本</a:t>
            </a:r>
          </a:p>
          <a:p>
            <a:pPr algn="ctr">
              <a:lnSpc>
                <a:spcPct val="120000"/>
              </a:lnSpc>
            </a:pPr>
            <a:r>
              <a:rPr lang="zh-CN" altLang="en-US" sz="1000" dirty="0">
                <a:ea typeface="微软雅黑" pitchFamily="34" charset="-122"/>
              </a:rPr>
              <a:t>单击添加文本 单击添加文本 单击添加文本</a:t>
            </a:r>
          </a:p>
        </p:txBody>
      </p:sp>
      <p:sp>
        <p:nvSpPr>
          <p:cNvPr id="163" name="Text Box 38"/>
          <p:cNvSpPr txBox="1">
            <a:spLocks noChangeArrowheads="1"/>
          </p:cNvSpPr>
          <p:nvPr/>
        </p:nvSpPr>
        <p:spPr bwMode="auto">
          <a:xfrm>
            <a:off x="414338" y="1707406"/>
            <a:ext cx="254000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a:lnSpc>
                <a:spcPct val="120000"/>
              </a:lnSpc>
            </a:pPr>
            <a:r>
              <a:rPr lang="en-US" altLang="zh-CN" sz="1200" b="1" dirty="0">
                <a:ea typeface="微软雅黑" pitchFamily="34" charset="-122"/>
              </a:rPr>
              <a:t>4.</a:t>
            </a:r>
            <a:r>
              <a:rPr lang="zh-CN" altLang="en-US" sz="1200" b="1" dirty="0">
                <a:ea typeface="微软雅黑" pitchFamily="34" charset="-122"/>
              </a:rPr>
              <a:t>单击添加标题文本</a:t>
            </a:r>
          </a:p>
          <a:p>
            <a:pPr algn="ctr">
              <a:lnSpc>
                <a:spcPct val="120000"/>
              </a:lnSpc>
            </a:pPr>
            <a:r>
              <a:rPr lang="zh-CN" altLang="en-US" sz="1000" dirty="0">
                <a:ea typeface="微软雅黑" pitchFamily="34" charset="-122"/>
              </a:rPr>
              <a:t>单击添加文本 单击添加文本 单击添加文本</a:t>
            </a:r>
          </a:p>
          <a:p>
            <a:pPr algn="ctr">
              <a:lnSpc>
                <a:spcPct val="120000"/>
              </a:lnSpc>
            </a:pPr>
            <a:r>
              <a:rPr lang="zh-CN" altLang="en-US" sz="1000" dirty="0">
                <a:ea typeface="微软雅黑" pitchFamily="34" charset="-122"/>
              </a:rPr>
              <a:t>单击添加文本 单击添加文本 单击添加文本</a:t>
            </a:r>
          </a:p>
          <a:p>
            <a:pPr algn="ctr">
              <a:lnSpc>
                <a:spcPct val="120000"/>
              </a:lnSpc>
            </a:pPr>
            <a:r>
              <a:rPr lang="zh-CN" altLang="en-US" sz="1000" dirty="0">
                <a:ea typeface="微软雅黑" pitchFamily="34" charset="-122"/>
              </a:rPr>
              <a:t>单击添加文本 单击添加文本 单击添加文本</a:t>
            </a:r>
          </a:p>
        </p:txBody>
      </p:sp>
      <p:sp>
        <p:nvSpPr>
          <p:cNvPr id="164" name="Text Box 38"/>
          <p:cNvSpPr txBox="1">
            <a:spLocks noChangeArrowheads="1"/>
          </p:cNvSpPr>
          <p:nvPr/>
        </p:nvSpPr>
        <p:spPr bwMode="auto">
          <a:xfrm>
            <a:off x="414338" y="3086944"/>
            <a:ext cx="254000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a:lnSpc>
                <a:spcPct val="120000"/>
              </a:lnSpc>
            </a:pPr>
            <a:r>
              <a:rPr lang="en-US" altLang="zh-CN" sz="1200" b="1" dirty="0">
                <a:ea typeface="微软雅黑" pitchFamily="34" charset="-122"/>
              </a:rPr>
              <a:t>2.</a:t>
            </a:r>
            <a:r>
              <a:rPr lang="zh-CN" altLang="en-US" sz="1200" b="1" dirty="0">
                <a:ea typeface="微软雅黑" pitchFamily="34" charset="-122"/>
              </a:rPr>
              <a:t>单击添加标题文本</a:t>
            </a:r>
          </a:p>
          <a:p>
            <a:pPr algn="ctr">
              <a:lnSpc>
                <a:spcPct val="120000"/>
              </a:lnSpc>
            </a:pPr>
            <a:r>
              <a:rPr lang="zh-CN" altLang="en-US" sz="1000" dirty="0">
                <a:ea typeface="微软雅黑" pitchFamily="34" charset="-122"/>
              </a:rPr>
              <a:t>单击添加文本 单击添加文本 单击添加文本</a:t>
            </a:r>
          </a:p>
          <a:p>
            <a:pPr algn="ctr">
              <a:lnSpc>
                <a:spcPct val="120000"/>
              </a:lnSpc>
            </a:pPr>
            <a:r>
              <a:rPr lang="zh-CN" altLang="en-US" sz="1000" dirty="0">
                <a:ea typeface="微软雅黑" pitchFamily="34" charset="-122"/>
              </a:rPr>
              <a:t>单击添加文本 单击添加文本 单击添加文本</a:t>
            </a:r>
          </a:p>
          <a:p>
            <a:pPr algn="ctr">
              <a:lnSpc>
                <a:spcPct val="120000"/>
              </a:lnSpc>
            </a:pPr>
            <a:r>
              <a:rPr lang="zh-CN" altLang="en-US" sz="1000" dirty="0">
                <a:ea typeface="微软雅黑" pitchFamily="34" charset="-122"/>
              </a:rPr>
              <a:t>单击添加文本 单击添加文本 单击添加文本</a:t>
            </a:r>
          </a:p>
        </p:txBody>
      </p:sp>
      <p:sp>
        <p:nvSpPr>
          <p:cNvPr id="165" name="Text Box 38"/>
          <p:cNvSpPr txBox="1">
            <a:spLocks noChangeArrowheads="1"/>
          </p:cNvSpPr>
          <p:nvPr/>
        </p:nvSpPr>
        <p:spPr bwMode="auto">
          <a:xfrm>
            <a:off x="3282950" y="1275606"/>
            <a:ext cx="254000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a:lnSpc>
                <a:spcPct val="120000"/>
              </a:lnSpc>
            </a:pPr>
            <a:r>
              <a:rPr lang="en-US" altLang="zh-CN" sz="1200" b="1" dirty="0">
                <a:ea typeface="微软雅黑" pitchFamily="34" charset="-122"/>
              </a:rPr>
              <a:t>1.</a:t>
            </a:r>
            <a:r>
              <a:rPr lang="zh-CN" altLang="en-US" sz="1200" b="1" dirty="0">
                <a:ea typeface="微软雅黑" pitchFamily="34" charset="-122"/>
              </a:rPr>
              <a:t>单击添加标题文本</a:t>
            </a:r>
          </a:p>
          <a:p>
            <a:pPr algn="ctr">
              <a:lnSpc>
                <a:spcPct val="120000"/>
              </a:lnSpc>
            </a:pPr>
            <a:r>
              <a:rPr lang="zh-CN" altLang="en-US" sz="1000" dirty="0">
                <a:ea typeface="微软雅黑" pitchFamily="34" charset="-122"/>
              </a:rPr>
              <a:t>单击添加文本 单击添加文本 单击添加文本</a:t>
            </a:r>
          </a:p>
          <a:p>
            <a:pPr algn="ctr">
              <a:lnSpc>
                <a:spcPct val="120000"/>
              </a:lnSpc>
            </a:pPr>
            <a:r>
              <a:rPr lang="zh-CN" altLang="en-US" sz="1000" dirty="0">
                <a:ea typeface="微软雅黑" pitchFamily="34" charset="-122"/>
              </a:rPr>
              <a:t>单击添加文本 单击添加文本 单击添加文本</a:t>
            </a:r>
          </a:p>
          <a:p>
            <a:pPr algn="ctr">
              <a:lnSpc>
                <a:spcPct val="120000"/>
              </a:lnSpc>
            </a:pPr>
            <a:r>
              <a:rPr lang="zh-CN" altLang="en-US" sz="1000" dirty="0">
                <a:ea typeface="微软雅黑" pitchFamily="34" charset="-122"/>
              </a:rPr>
              <a:t>单击添加文本 单击添加文本 单击添加文本</a:t>
            </a:r>
          </a:p>
        </p:txBody>
      </p:sp>
    </p:spTree>
    <p:extLst>
      <p:ext uri="{BB962C8B-B14F-4D97-AF65-F5344CB8AC3E}">
        <p14:creationId xmlns:p14="http://schemas.microsoft.com/office/powerpoint/2010/main" val="1047499939"/>
      </p:ext>
    </p:extLst>
  </p:cSld>
  <p:clrMapOvr>
    <a:masterClrMapping/>
  </p:clrMapOvr>
  <p:transition spd="slow"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left)">
                                      <p:cBhvr>
                                        <p:cTn id="7" dur="500"/>
                                        <p:tgtEl>
                                          <p:spTgt spid="33"/>
                                        </p:tgtEl>
                                      </p:cBhvr>
                                    </p:animEffect>
                                  </p:childTnLst>
                                </p:cTn>
                              </p:par>
                              <p:par>
                                <p:cTn id="8" presetID="47" presetClass="entr" presetSubtype="0" fill="hold" nodeType="withEffect">
                                  <p:stCondLst>
                                    <p:cond delay="0"/>
                                  </p:stCondLst>
                                  <p:childTnLst>
                                    <p:set>
                                      <p:cBhvr>
                                        <p:cTn id="9" dur="1" fill="hold">
                                          <p:stCondLst>
                                            <p:cond delay="0"/>
                                          </p:stCondLst>
                                        </p:cTn>
                                        <p:tgtEl>
                                          <p:spTgt spid="153"/>
                                        </p:tgtEl>
                                        <p:attrNameLst>
                                          <p:attrName>style.visibility</p:attrName>
                                        </p:attrNameLst>
                                      </p:cBhvr>
                                      <p:to>
                                        <p:strVal val="visible"/>
                                      </p:to>
                                    </p:set>
                                    <p:animEffect transition="in" filter="fade">
                                      <p:cBhvr>
                                        <p:cTn id="10" dur="500"/>
                                        <p:tgtEl>
                                          <p:spTgt spid="153"/>
                                        </p:tgtEl>
                                      </p:cBhvr>
                                    </p:animEffect>
                                    <p:anim calcmode="lin" valueType="num">
                                      <p:cBhvr>
                                        <p:cTn id="11" dur="500" fill="hold"/>
                                        <p:tgtEl>
                                          <p:spTgt spid="153"/>
                                        </p:tgtEl>
                                        <p:attrNameLst>
                                          <p:attrName>ppt_x</p:attrName>
                                        </p:attrNameLst>
                                      </p:cBhvr>
                                      <p:tavLst>
                                        <p:tav tm="0">
                                          <p:val>
                                            <p:strVal val="#ppt_x"/>
                                          </p:val>
                                        </p:tav>
                                        <p:tav tm="100000">
                                          <p:val>
                                            <p:strVal val="#ppt_x"/>
                                          </p:val>
                                        </p:tav>
                                      </p:tavLst>
                                    </p:anim>
                                    <p:anim calcmode="lin" valueType="num">
                                      <p:cBhvr>
                                        <p:cTn id="12" dur="500" fill="hold"/>
                                        <p:tgtEl>
                                          <p:spTgt spid="153"/>
                                        </p:tgtEl>
                                        <p:attrNameLst>
                                          <p:attrName>ppt_y</p:attrName>
                                        </p:attrNameLst>
                                      </p:cBhvr>
                                      <p:tavLst>
                                        <p:tav tm="0">
                                          <p:val>
                                            <p:strVal val="#ppt_y-.1"/>
                                          </p:val>
                                        </p:tav>
                                        <p:tav tm="100000">
                                          <p:val>
                                            <p:strVal val="#ppt_y"/>
                                          </p:val>
                                        </p:tav>
                                      </p:tavLst>
                                    </p:anim>
                                  </p:childTnLst>
                                </p:cTn>
                              </p:par>
                              <p:par>
                                <p:cTn id="13" presetID="23" presetClass="entr" presetSubtype="16" fill="hold" grpId="0" nodeType="withEffect">
                                  <p:stCondLst>
                                    <p:cond delay="500"/>
                                  </p:stCondLst>
                                  <p:childTnLst>
                                    <p:set>
                                      <p:cBhvr>
                                        <p:cTn id="14" dur="1" fill="hold">
                                          <p:stCondLst>
                                            <p:cond delay="0"/>
                                          </p:stCondLst>
                                        </p:cTn>
                                        <p:tgtEl>
                                          <p:spTgt spid="156"/>
                                        </p:tgtEl>
                                        <p:attrNameLst>
                                          <p:attrName>style.visibility</p:attrName>
                                        </p:attrNameLst>
                                      </p:cBhvr>
                                      <p:to>
                                        <p:strVal val="visible"/>
                                      </p:to>
                                    </p:set>
                                    <p:anim calcmode="lin" valueType="num">
                                      <p:cBhvr>
                                        <p:cTn id="15" dur="500" fill="hold"/>
                                        <p:tgtEl>
                                          <p:spTgt spid="156"/>
                                        </p:tgtEl>
                                        <p:attrNameLst>
                                          <p:attrName>ppt_w</p:attrName>
                                        </p:attrNameLst>
                                      </p:cBhvr>
                                      <p:tavLst>
                                        <p:tav tm="0">
                                          <p:val>
                                            <p:fltVal val="0"/>
                                          </p:val>
                                        </p:tav>
                                        <p:tav tm="100000">
                                          <p:val>
                                            <p:strVal val="#ppt_w"/>
                                          </p:val>
                                        </p:tav>
                                      </p:tavLst>
                                    </p:anim>
                                    <p:anim calcmode="lin" valueType="num">
                                      <p:cBhvr>
                                        <p:cTn id="16" dur="500" fill="hold"/>
                                        <p:tgtEl>
                                          <p:spTgt spid="156"/>
                                        </p:tgtEl>
                                        <p:attrNameLst>
                                          <p:attrName>ppt_h</p:attrName>
                                        </p:attrNameLst>
                                      </p:cBhvr>
                                      <p:tavLst>
                                        <p:tav tm="0">
                                          <p:val>
                                            <p:fltVal val="0"/>
                                          </p:val>
                                        </p:tav>
                                        <p:tav tm="100000">
                                          <p:val>
                                            <p:strVal val="#ppt_h"/>
                                          </p:val>
                                        </p:tav>
                                      </p:tavLst>
                                    </p:anim>
                                  </p:childTnLst>
                                </p:cTn>
                              </p:par>
                              <p:par>
                                <p:cTn id="17" presetID="12" presetClass="entr" presetSubtype="4" fill="hold" grpId="0" nodeType="withEffect">
                                  <p:stCondLst>
                                    <p:cond delay="500"/>
                                  </p:stCondLst>
                                  <p:childTnLst>
                                    <p:set>
                                      <p:cBhvr>
                                        <p:cTn id="18" dur="1" fill="hold">
                                          <p:stCondLst>
                                            <p:cond delay="0"/>
                                          </p:stCondLst>
                                        </p:cTn>
                                        <p:tgtEl>
                                          <p:spTgt spid="165"/>
                                        </p:tgtEl>
                                        <p:attrNameLst>
                                          <p:attrName>style.visibility</p:attrName>
                                        </p:attrNameLst>
                                      </p:cBhvr>
                                      <p:to>
                                        <p:strVal val="visible"/>
                                      </p:to>
                                    </p:set>
                                    <p:animEffect transition="in" filter="slide(fromBottom)">
                                      <p:cBhvr>
                                        <p:cTn id="19" dur="500"/>
                                        <p:tgtEl>
                                          <p:spTgt spid="165"/>
                                        </p:tgtEl>
                                      </p:cBhvr>
                                    </p:animEffect>
                                  </p:childTnLst>
                                </p:cTn>
                              </p:par>
                              <p:par>
                                <p:cTn id="20" presetID="47" presetClass="entr" presetSubtype="0" fill="hold" nodeType="withEffect">
                                  <p:stCondLst>
                                    <p:cond delay="100"/>
                                  </p:stCondLst>
                                  <p:childTnLst>
                                    <p:set>
                                      <p:cBhvr>
                                        <p:cTn id="21" dur="1" fill="hold">
                                          <p:stCondLst>
                                            <p:cond delay="0"/>
                                          </p:stCondLst>
                                        </p:cTn>
                                        <p:tgtEl>
                                          <p:spTgt spid="147"/>
                                        </p:tgtEl>
                                        <p:attrNameLst>
                                          <p:attrName>style.visibility</p:attrName>
                                        </p:attrNameLst>
                                      </p:cBhvr>
                                      <p:to>
                                        <p:strVal val="visible"/>
                                      </p:to>
                                    </p:set>
                                    <p:animEffect transition="in" filter="fade">
                                      <p:cBhvr>
                                        <p:cTn id="22" dur="500"/>
                                        <p:tgtEl>
                                          <p:spTgt spid="147"/>
                                        </p:tgtEl>
                                      </p:cBhvr>
                                    </p:animEffect>
                                    <p:anim calcmode="lin" valueType="num">
                                      <p:cBhvr>
                                        <p:cTn id="23" dur="500" fill="hold"/>
                                        <p:tgtEl>
                                          <p:spTgt spid="147"/>
                                        </p:tgtEl>
                                        <p:attrNameLst>
                                          <p:attrName>ppt_x</p:attrName>
                                        </p:attrNameLst>
                                      </p:cBhvr>
                                      <p:tavLst>
                                        <p:tav tm="0">
                                          <p:val>
                                            <p:strVal val="#ppt_x"/>
                                          </p:val>
                                        </p:tav>
                                        <p:tav tm="100000">
                                          <p:val>
                                            <p:strVal val="#ppt_x"/>
                                          </p:val>
                                        </p:tav>
                                      </p:tavLst>
                                    </p:anim>
                                    <p:anim calcmode="lin" valueType="num">
                                      <p:cBhvr>
                                        <p:cTn id="24" dur="500" fill="hold"/>
                                        <p:tgtEl>
                                          <p:spTgt spid="147"/>
                                        </p:tgtEl>
                                        <p:attrNameLst>
                                          <p:attrName>ppt_y</p:attrName>
                                        </p:attrNameLst>
                                      </p:cBhvr>
                                      <p:tavLst>
                                        <p:tav tm="0">
                                          <p:val>
                                            <p:strVal val="#ppt_y-.1"/>
                                          </p:val>
                                        </p:tav>
                                        <p:tav tm="100000">
                                          <p:val>
                                            <p:strVal val="#ppt_y"/>
                                          </p:val>
                                        </p:tav>
                                      </p:tavLst>
                                    </p:anim>
                                  </p:childTnLst>
                                </p:cTn>
                              </p:par>
                              <p:par>
                                <p:cTn id="25" presetID="23" presetClass="entr" presetSubtype="16" fill="hold" grpId="0" nodeType="withEffect">
                                  <p:stCondLst>
                                    <p:cond delay="600"/>
                                  </p:stCondLst>
                                  <p:childTnLst>
                                    <p:set>
                                      <p:cBhvr>
                                        <p:cTn id="26" dur="1" fill="hold">
                                          <p:stCondLst>
                                            <p:cond delay="0"/>
                                          </p:stCondLst>
                                        </p:cTn>
                                        <p:tgtEl>
                                          <p:spTgt spid="157"/>
                                        </p:tgtEl>
                                        <p:attrNameLst>
                                          <p:attrName>style.visibility</p:attrName>
                                        </p:attrNameLst>
                                      </p:cBhvr>
                                      <p:to>
                                        <p:strVal val="visible"/>
                                      </p:to>
                                    </p:set>
                                    <p:anim calcmode="lin" valueType="num">
                                      <p:cBhvr>
                                        <p:cTn id="27" dur="500" fill="hold"/>
                                        <p:tgtEl>
                                          <p:spTgt spid="157"/>
                                        </p:tgtEl>
                                        <p:attrNameLst>
                                          <p:attrName>ppt_w</p:attrName>
                                        </p:attrNameLst>
                                      </p:cBhvr>
                                      <p:tavLst>
                                        <p:tav tm="0">
                                          <p:val>
                                            <p:fltVal val="0"/>
                                          </p:val>
                                        </p:tav>
                                        <p:tav tm="100000">
                                          <p:val>
                                            <p:strVal val="#ppt_w"/>
                                          </p:val>
                                        </p:tav>
                                      </p:tavLst>
                                    </p:anim>
                                    <p:anim calcmode="lin" valueType="num">
                                      <p:cBhvr>
                                        <p:cTn id="28" dur="500" fill="hold"/>
                                        <p:tgtEl>
                                          <p:spTgt spid="157"/>
                                        </p:tgtEl>
                                        <p:attrNameLst>
                                          <p:attrName>ppt_h</p:attrName>
                                        </p:attrNameLst>
                                      </p:cBhvr>
                                      <p:tavLst>
                                        <p:tav tm="0">
                                          <p:val>
                                            <p:fltVal val="0"/>
                                          </p:val>
                                        </p:tav>
                                        <p:tav tm="100000">
                                          <p:val>
                                            <p:strVal val="#ppt_h"/>
                                          </p:val>
                                        </p:tav>
                                      </p:tavLst>
                                    </p:anim>
                                  </p:childTnLst>
                                </p:cTn>
                              </p:par>
                              <p:par>
                                <p:cTn id="29" presetID="12" presetClass="entr" presetSubtype="2" fill="hold" grpId="0" nodeType="withEffect">
                                  <p:stCondLst>
                                    <p:cond delay="600"/>
                                  </p:stCondLst>
                                  <p:childTnLst>
                                    <p:set>
                                      <p:cBhvr>
                                        <p:cTn id="30" dur="1" fill="hold">
                                          <p:stCondLst>
                                            <p:cond delay="0"/>
                                          </p:stCondLst>
                                        </p:cTn>
                                        <p:tgtEl>
                                          <p:spTgt spid="164"/>
                                        </p:tgtEl>
                                        <p:attrNameLst>
                                          <p:attrName>style.visibility</p:attrName>
                                        </p:attrNameLst>
                                      </p:cBhvr>
                                      <p:to>
                                        <p:strVal val="visible"/>
                                      </p:to>
                                    </p:set>
                                    <p:animEffect transition="in" filter="slide(fromRight)">
                                      <p:cBhvr>
                                        <p:cTn id="31" dur="500"/>
                                        <p:tgtEl>
                                          <p:spTgt spid="164"/>
                                        </p:tgtEl>
                                      </p:cBhvr>
                                    </p:animEffect>
                                  </p:childTnLst>
                                </p:cTn>
                              </p:par>
                              <p:par>
                                <p:cTn id="32" presetID="47" presetClass="entr" presetSubtype="0" fill="hold" nodeType="withEffect">
                                  <p:stCondLst>
                                    <p:cond delay="200"/>
                                  </p:stCondLst>
                                  <p:childTnLst>
                                    <p:set>
                                      <p:cBhvr>
                                        <p:cTn id="33" dur="1" fill="hold">
                                          <p:stCondLst>
                                            <p:cond delay="0"/>
                                          </p:stCondLst>
                                        </p:cTn>
                                        <p:tgtEl>
                                          <p:spTgt spid="150"/>
                                        </p:tgtEl>
                                        <p:attrNameLst>
                                          <p:attrName>style.visibility</p:attrName>
                                        </p:attrNameLst>
                                      </p:cBhvr>
                                      <p:to>
                                        <p:strVal val="visible"/>
                                      </p:to>
                                    </p:set>
                                    <p:animEffect transition="in" filter="fade">
                                      <p:cBhvr>
                                        <p:cTn id="34" dur="500"/>
                                        <p:tgtEl>
                                          <p:spTgt spid="150"/>
                                        </p:tgtEl>
                                      </p:cBhvr>
                                    </p:animEffect>
                                    <p:anim calcmode="lin" valueType="num">
                                      <p:cBhvr>
                                        <p:cTn id="35" dur="500" fill="hold"/>
                                        <p:tgtEl>
                                          <p:spTgt spid="150"/>
                                        </p:tgtEl>
                                        <p:attrNameLst>
                                          <p:attrName>ppt_x</p:attrName>
                                        </p:attrNameLst>
                                      </p:cBhvr>
                                      <p:tavLst>
                                        <p:tav tm="0">
                                          <p:val>
                                            <p:strVal val="#ppt_x"/>
                                          </p:val>
                                        </p:tav>
                                        <p:tav tm="100000">
                                          <p:val>
                                            <p:strVal val="#ppt_x"/>
                                          </p:val>
                                        </p:tav>
                                      </p:tavLst>
                                    </p:anim>
                                    <p:anim calcmode="lin" valueType="num">
                                      <p:cBhvr>
                                        <p:cTn id="36" dur="500" fill="hold"/>
                                        <p:tgtEl>
                                          <p:spTgt spid="150"/>
                                        </p:tgtEl>
                                        <p:attrNameLst>
                                          <p:attrName>ppt_y</p:attrName>
                                        </p:attrNameLst>
                                      </p:cBhvr>
                                      <p:tavLst>
                                        <p:tav tm="0">
                                          <p:val>
                                            <p:strVal val="#ppt_y-.1"/>
                                          </p:val>
                                        </p:tav>
                                        <p:tav tm="100000">
                                          <p:val>
                                            <p:strVal val="#ppt_y"/>
                                          </p:val>
                                        </p:tav>
                                      </p:tavLst>
                                    </p:anim>
                                  </p:childTnLst>
                                </p:cTn>
                              </p:par>
                              <p:par>
                                <p:cTn id="37" presetID="23" presetClass="entr" presetSubtype="16" fill="hold" grpId="0" nodeType="withEffect">
                                  <p:stCondLst>
                                    <p:cond delay="700"/>
                                  </p:stCondLst>
                                  <p:childTnLst>
                                    <p:set>
                                      <p:cBhvr>
                                        <p:cTn id="38" dur="1" fill="hold">
                                          <p:stCondLst>
                                            <p:cond delay="0"/>
                                          </p:stCondLst>
                                        </p:cTn>
                                        <p:tgtEl>
                                          <p:spTgt spid="160"/>
                                        </p:tgtEl>
                                        <p:attrNameLst>
                                          <p:attrName>style.visibility</p:attrName>
                                        </p:attrNameLst>
                                      </p:cBhvr>
                                      <p:to>
                                        <p:strVal val="visible"/>
                                      </p:to>
                                    </p:set>
                                    <p:anim calcmode="lin" valueType="num">
                                      <p:cBhvr>
                                        <p:cTn id="39" dur="500" fill="hold"/>
                                        <p:tgtEl>
                                          <p:spTgt spid="160"/>
                                        </p:tgtEl>
                                        <p:attrNameLst>
                                          <p:attrName>ppt_w</p:attrName>
                                        </p:attrNameLst>
                                      </p:cBhvr>
                                      <p:tavLst>
                                        <p:tav tm="0">
                                          <p:val>
                                            <p:fltVal val="0"/>
                                          </p:val>
                                        </p:tav>
                                        <p:tav tm="100000">
                                          <p:val>
                                            <p:strVal val="#ppt_w"/>
                                          </p:val>
                                        </p:tav>
                                      </p:tavLst>
                                    </p:anim>
                                    <p:anim calcmode="lin" valueType="num">
                                      <p:cBhvr>
                                        <p:cTn id="40" dur="500" fill="hold"/>
                                        <p:tgtEl>
                                          <p:spTgt spid="160"/>
                                        </p:tgtEl>
                                        <p:attrNameLst>
                                          <p:attrName>ppt_h</p:attrName>
                                        </p:attrNameLst>
                                      </p:cBhvr>
                                      <p:tavLst>
                                        <p:tav tm="0">
                                          <p:val>
                                            <p:fltVal val="0"/>
                                          </p:val>
                                        </p:tav>
                                        <p:tav tm="100000">
                                          <p:val>
                                            <p:strVal val="#ppt_h"/>
                                          </p:val>
                                        </p:tav>
                                      </p:tavLst>
                                    </p:anim>
                                  </p:childTnLst>
                                </p:cTn>
                              </p:par>
                              <p:par>
                                <p:cTn id="41" presetID="12" presetClass="entr" presetSubtype="8" fill="hold" grpId="0" nodeType="withEffect">
                                  <p:stCondLst>
                                    <p:cond delay="700"/>
                                  </p:stCondLst>
                                  <p:childTnLst>
                                    <p:set>
                                      <p:cBhvr>
                                        <p:cTn id="42" dur="1" fill="hold">
                                          <p:stCondLst>
                                            <p:cond delay="0"/>
                                          </p:stCondLst>
                                        </p:cTn>
                                        <p:tgtEl>
                                          <p:spTgt spid="162"/>
                                        </p:tgtEl>
                                        <p:attrNameLst>
                                          <p:attrName>style.visibility</p:attrName>
                                        </p:attrNameLst>
                                      </p:cBhvr>
                                      <p:to>
                                        <p:strVal val="visible"/>
                                      </p:to>
                                    </p:set>
                                    <p:animEffect transition="in" filter="slide(fromLeft)">
                                      <p:cBhvr>
                                        <p:cTn id="43" dur="500"/>
                                        <p:tgtEl>
                                          <p:spTgt spid="162"/>
                                        </p:tgtEl>
                                      </p:cBhvr>
                                    </p:animEffect>
                                  </p:childTnLst>
                                </p:cTn>
                              </p:par>
                              <p:par>
                                <p:cTn id="44" presetID="47" presetClass="entr" presetSubtype="0" fill="hold" nodeType="withEffect">
                                  <p:stCondLst>
                                    <p:cond delay="300"/>
                                  </p:stCondLst>
                                  <p:childTnLst>
                                    <p:set>
                                      <p:cBhvr>
                                        <p:cTn id="45" dur="1" fill="hold">
                                          <p:stCondLst>
                                            <p:cond delay="0"/>
                                          </p:stCondLst>
                                        </p:cTn>
                                        <p:tgtEl>
                                          <p:spTgt spid="141"/>
                                        </p:tgtEl>
                                        <p:attrNameLst>
                                          <p:attrName>style.visibility</p:attrName>
                                        </p:attrNameLst>
                                      </p:cBhvr>
                                      <p:to>
                                        <p:strVal val="visible"/>
                                      </p:to>
                                    </p:set>
                                    <p:animEffect transition="in" filter="fade">
                                      <p:cBhvr>
                                        <p:cTn id="46" dur="500"/>
                                        <p:tgtEl>
                                          <p:spTgt spid="141"/>
                                        </p:tgtEl>
                                      </p:cBhvr>
                                    </p:animEffect>
                                    <p:anim calcmode="lin" valueType="num">
                                      <p:cBhvr>
                                        <p:cTn id="47" dur="500" fill="hold"/>
                                        <p:tgtEl>
                                          <p:spTgt spid="141"/>
                                        </p:tgtEl>
                                        <p:attrNameLst>
                                          <p:attrName>ppt_x</p:attrName>
                                        </p:attrNameLst>
                                      </p:cBhvr>
                                      <p:tavLst>
                                        <p:tav tm="0">
                                          <p:val>
                                            <p:strVal val="#ppt_x"/>
                                          </p:val>
                                        </p:tav>
                                        <p:tav tm="100000">
                                          <p:val>
                                            <p:strVal val="#ppt_x"/>
                                          </p:val>
                                        </p:tav>
                                      </p:tavLst>
                                    </p:anim>
                                    <p:anim calcmode="lin" valueType="num">
                                      <p:cBhvr>
                                        <p:cTn id="48" dur="500" fill="hold"/>
                                        <p:tgtEl>
                                          <p:spTgt spid="141"/>
                                        </p:tgtEl>
                                        <p:attrNameLst>
                                          <p:attrName>ppt_y</p:attrName>
                                        </p:attrNameLst>
                                      </p:cBhvr>
                                      <p:tavLst>
                                        <p:tav tm="0">
                                          <p:val>
                                            <p:strVal val="#ppt_y-.1"/>
                                          </p:val>
                                        </p:tav>
                                        <p:tav tm="100000">
                                          <p:val>
                                            <p:strVal val="#ppt_y"/>
                                          </p:val>
                                        </p:tav>
                                      </p:tavLst>
                                    </p:anim>
                                  </p:childTnLst>
                                </p:cTn>
                              </p:par>
                              <p:par>
                                <p:cTn id="49" presetID="23" presetClass="entr" presetSubtype="16" fill="hold" grpId="0" nodeType="withEffect">
                                  <p:stCondLst>
                                    <p:cond delay="800"/>
                                  </p:stCondLst>
                                  <p:childTnLst>
                                    <p:set>
                                      <p:cBhvr>
                                        <p:cTn id="50" dur="1" fill="hold">
                                          <p:stCondLst>
                                            <p:cond delay="0"/>
                                          </p:stCondLst>
                                        </p:cTn>
                                        <p:tgtEl>
                                          <p:spTgt spid="158"/>
                                        </p:tgtEl>
                                        <p:attrNameLst>
                                          <p:attrName>style.visibility</p:attrName>
                                        </p:attrNameLst>
                                      </p:cBhvr>
                                      <p:to>
                                        <p:strVal val="visible"/>
                                      </p:to>
                                    </p:set>
                                    <p:anim calcmode="lin" valueType="num">
                                      <p:cBhvr>
                                        <p:cTn id="51" dur="500" fill="hold"/>
                                        <p:tgtEl>
                                          <p:spTgt spid="158"/>
                                        </p:tgtEl>
                                        <p:attrNameLst>
                                          <p:attrName>ppt_w</p:attrName>
                                        </p:attrNameLst>
                                      </p:cBhvr>
                                      <p:tavLst>
                                        <p:tav tm="0">
                                          <p:val>
                                            <p:fltVal val="0"/>
                                          </p:val>
                                        </p:tav>
                                        <p:tav tm="100000">
                                          <p:val>
                                            <p:strVal val="#ppt_w"/>
                                          </p:val>
                                        </p:tav>
                                      </p:tavLst>
                                    </p:anim>
                                    <p:anim calcmode="lin" valueType="num">
                                      <p:cBhvr>
                                        <p:cTn id="52" dur="500" fill="hold"/>
                                        <p:tgtEl>
                                          <p:spTgt spid="158"/>
                                        </p:tgtEl>
                                        <p:attrNameLst>
                                          <p:attrName>ppt_h</p:attrName>
                                        </p:attrNameLst>
                                      </p:cBhvr>
                                      <p:tavLst>
                                        <p:tav tm="0">
                                          <p:val>
                                            <p:fltVal val="0"/>
                                          </p:val>
                                        </p:tav>
                                        <p:tav tm="100000">
                                          <p:val>
                                            <p:strVal val="#ppt_h"/>
                                          </p:val>
                                        </p:tav>
                                      </p:tavLst>
                                    </p:anim>
                                  </p:childTnLst>
                                </p:cTn>
                              </p:par>
                              <p:par>
                                <p:cTn id="53" presetID="12" presetClass="entr" presetSubtype="2" fill="hold" grpId="0" nodeType="withEffect">
                                  <p:stCondLst>
                                    <p:cond delay="800"/>
                                  </p:stCondLst>
                                  <p:childTnLst>
                                    <p:set>
                                      <p:cBhvr>
                                        <p:cTn id="54" dur="1" fill="hold">
                                          <p:stCondLst>
                                            <p:cond delay="0"/>
                                          </p:stCondLst>
                                        </p:cTn>
                                        <p:tgtEl>
                                          <p:spTgt spid="163"/>
                                        </p:tgtEl>
                                        <p:attrNameLst>
                                          <p:attrName>style.visibility</p:attrName>
                                        </p:attrNameLst>
                                      </p:cBhvr>
                                      <p:to>
                                        <p:strVal val="visible"/>
                                      </p:to>
                                    </p:set>
                                    <p:animEffect transition="in" filter="slide(fromRight)">
                                      <p:cBhvr>
                                        <p:cTn id="55" dur="500"/>
                                        <p:tgtEl>
                                          <p:spTgt spid="163"/>
                                        </p:tgtEl>
                                      </p:cBhvr>
                                    </p:animEffect>
                                  </p:childTnLst>
                                </p:cTn>
                              </p:par>
                              <p:par>
                                <p:cTn id="56" presetID="47" presetClass="entr" presetSubtype="0" fill="hold" nodeType="withEffect">
                                  <p:stCondLst>
                                    <p:cond delay="400"/>
                                  </p:stCondLst>
                                  <p:childTnLst>
                                    <p:set>
                                      <p:cBhvr>
                                        <p:cTn id="57" dur="1" fill="hold">
                                          <p:stCondLst>
                                            <p:cond delay="0"/>
                                          </p:stCondLst>
                                        </p:cTn>
                                        <p:tgtEl>
                                          <p:spTgt spid="144"/>
                                        </p:tgtEl>
                                        <p:attrNameLst>
                                          <p:attrName>style.visibility</p:attrName>
                                        </p:attrNameLst>
                                      </p:cBhvr>
                                      <p:to>
                                        <p:strVal val="visible"/>
                                      </p:to>
                                    </p:set>
                                    <p:animEffect transition="in" filter="fade">
                                      <p:cBhvr>
                                        <p:cTn id="58" dur="500"/>
                                        <p:tgtEl>
                                          <p:spTgt spid="144"/>
                                        </p:tgtEl>
                                      </p:cBhvr>
                                    </p:animEffect>
                                    <p:anim calcmode="lin" valueType="num">
                                      <p:cBhvr>
                                        <p:cTn id="59" dur="500" fill="hold"/>
                                        <p:tgtEl>
                                          <p:spTgt spid="144"/>
                                        </p:tgtEl>
                                        <p:attrNameLst>
                                          <p:attrName>ppt_x</p:attrName>
                                        </p:attrNameLst>
                                      </p:cBhvr>
                                      <p:tavLst>
                                        <p:tav tm="0">
                                          <p:val>
                                            <p:strVal val="#ppt_x"/>
                                          </p:val>
                                        </p:tav>
                                        <p:tav tm="100000">
                                          <p:val>
                                            <p:strVal val="#ppt_x"/>
                                          </p:val>
                                        </p:tav>
                                      </p:tavLst>
                                    </p:anim>
                                    <p:anim calcmode="lin" valueType="num">
                                      <p:cBhvr>
                                        <p:cTn id="60" dur="500" fill="hold"/>
                                        <p:tgtEl>
                                          <p:spTgt spid="144"/>
                                        </p:tgtEl>
                                        <p:attrNameLst>
                                          <p:attrName>ppt_y</p:attrName>
                                        </p:attrNameLst>
                                      </p:cBhvr>
                                      <p:tavLst>
                                        <p:tav tm="0">
                                          <p:val>
                                            <p:strVal val="#ppt_y-.1"/>
                                          </p:val>
                                        </p:tav>
                                        <p:tav tm="100000">
                                          <p:val>
                                            <p:strVal val="#ppt_y"/>
                                          </p:val>
                                        </p:tav>
                                      </p:tavLst>
                                    </p:anim>
                                  </p:childTnLst>
                                </p:cTn>
                              </p:par>
                              <p:par>
                                <p:cTn id="61" presetID="23" presetClass="entr" presetSubtype="16" fill="hold" grpId="0" nodeType="withEffect">
                                  <p:stCondLst>
                                    <p:cond delay="900"/>
                                  </p:stCondLst>
                                  <p:childTnLst>
                                    <p:set>
                                      <p:cBhvr>
                                        <p:cTn id="62" dur="1" fill="hold">
                                          <p:stCondLst>
                                            <p:cond delay="0"/>
                                          </p:stCondLst>
                                        </p:cTn>
                                        <p:tgtEl>
                                          <p:spTgt spid="159"/>
                                        </p:tgtEl>
                                        <p:attrNameLst>
                                          <p:attrName>style.visibility</p:attrName>
                                        </p:attrNameLst>
                                      </p:cBhvr>
                                      <p:to>
                                        <p:strVal val="visible"/>
                                      </p:to>
                                    </p:set>
                                    <p:anim calcmode="lin" valueType="num">
                                      <p:cBhvr>
                                        <p:cTn id="63" dur="500" fill="hold"/>
                                        <p:tgtEl>
                                          <p:spTgt spid="159"/>
                                        </p:tgtEl>
                                        <p:attrNameLst>
                                          <p:attrName>ppt_w</p:attrName>
                                        </p:attrNameLst>
                                      </p:cBhvr>
                                      <p:tavLst>
                                        <p:tav tm="0">
                                          <p:val>
                                            <p:fltVal val="0"/>
                                          </p:val>
                                        </p:tav>
                                        <p:tav tm="100000">
                                          <p:val>
                                            <p:strVal val="#ppt_w"/>
                                          </p:val>
                                        </p:tav>
                                      </p:tavLst>
                                    </p:anim>
                                    <p:anim calcmode="lin" valueType="num">
                                      <p:cBhvr>
                                        <p:cTn id="64" dur="500" fill="hold"/>
                                        <p:tgtEl>
                                          <p:spTgt spid="159"/>
                                        </p:tgtEl>
                                        <p:attrNameLst>
                                          <p:attrName>ppt_h</p:attrName>
                                        </p:attrNameLst>
                                      </p:cBhvr>
                                      <p:tavLst>
                                        <p:tav tm="0">
                                          <p:val>
                                            <p:fltVal val="0"/>
                                          </p:val>
                                        </p:tav>
                                        <p:tav tm="100000">
                                          <p:val>
                                            <p:strVal val="#ppt_h"/>
                                          </p:val>
                                        </p:tav>
                                      </p:tavLst>
                                    </p:anim>
                                  </p:childTnLst>
                                </p:cTn>
                              </p:par>
                              <p:par>
                                <p:cTn id="65" presetID="12" presetClass="entr" presetSubtype="8" fill="hold" grpId="0" nodeType="withEffect">
                                  <p:stCondLst>
                                    <p:cond delay="900"/>
                                  </p:stCondLst>
                                  <p:childTnLst>
                                    <p:set>
                                      <p:cBhvr>
                                        <p:cTn id="66" dur="1" fill="hold">
                                          <p:stCondLst>
                                            <p:cond delay="0"/>
                                          </p:stCondLst>
                                        </p:cTn>
                                        <p:tgtEl>
                                          <p:spTgt spid="161"/>
                                        </p:tgtEl>
                                        <p:attrNameLst>
                                          <p:attrName>style.visibility</p:attrName>
                                        </p:attrNameLst>
                                      </p:cBhvr>
                                      <p:to>
                                        <p:strVal val="visible"/>
                                      </p:to>
                                    </p:set>
                                    <p:animEffect transition="in" filter="slide(fromLeft)">
                                      <p:cBhvr>
                                        <p:cTn id="67" dur="500"/>
                                        <p:tgtEl>
                                          <p:spTgt spid="1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156" grpId="0" autoUpdateAnimBg="0"/>
      <p:bldP spid="157" grpId="0" autoUpdateAnimBg="0"/>
      <p:bldP spid="158" grpId="0" autoUpdateAnimBg="0"/>
      <p:bldP spid="159" grpId="0" autoUpdateAnimBg="0"/>
      <p:bldP spid="160" grpId="0" autoUpdateAnimBg="0"/>
      <p:bldP spid="161" grpId="0" autoUpdateAnimBg="0"/>
      <p:bldP spid="162" grpId="0" autoUpdateAnimBg="0"/>
      <p:bldP spid="163" grpId="0" autoUpdateAnimBg="0"/>
      <p:bldP spid="164" grpId="0" autoUpdateAnimBg="0"/>
      <p:bldP spid="165" grpId="0" autoUpdateAnimBg="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文本框 10"/>
          <p:cNvSpPr txBox="1">
            <a:spLocks noChangeArrowheads="1"/>
          </p:cNvSpPr>
          <p:nvPr/>
        </p:nvSpPr>
        <p:spPr bwMode="auto">
          <a:xfrm>
            <a:off x="971600" y="208664"/>
            <a:ext cx="3510057" cy="346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1" tIns="34285" rIns="68571" bIns="34285">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r>
              <a:rPr lang="zh-CN" altLang="en-US" sz="1800" b="1" dirty="0" smtClean="0">
                <a:latin typeface="+mn-ea"/>
                <a:ea typeface="+mn-ea"/>
              </a:rPr>
              <a:t>添加文字内容</a:t>
            </a:r>
            <a:r>
              <a:rPr lang="zh-CN" altLang="en-US" sz="1200" b="1" dirty="0" smtClean="0">
                <a:latin typeface="+mn-ea"/>
                <a:ea typeface="+mn-ea"/>
              </a:rPr>
              <a:t>（</a:t>
            </a:r>
            <a:r>
              <a:rPr lang="zh-CN" altLang="en-US" sz="1200" b="1" dirty="0">
                <a:latin typeface="+mn-ea"/>
                <a:ea typeface="+mn-ea"/>
              </a:rPr>
              <a:t>文字可以编辑）</a:t>
            </a:r>
            <a:endParaRPr lang="zh-CN" altLang="en-US" sz="1200" b="1" dirty="0">
              <a:latin typeface="+mn-ea"/>
              <a:ea typeface="+mn-ea"/>
              <a:cs typeface="+mn-ea"/>
              <a:sym typeface="+mn-lt"/>
            </a:endParaRPr>
          </a:p>
        </p:txBody>
      </p:sp>
      <p:sp>
        <p:nvSpPr>
          <p:cNvPr id="9" name="矩形 2"/>
          <p:cNvSpPr>
            <a:spLocks/>
          </p:cNvSpPr>
          <p:nvPr/>
        </p:nvSpPr>
        <p:spPr bwMode="auto">
          <a:xfrm>
            <a:off x="3922713" y="2962402"/>
            <a:ext cx="1185862" cy="1735137"/>
          </a:xfrm>
          <a:custGeom>
            <a:avLst/>
            <a:gdLst>
              <a:gd name="T0" fmla="*/ 32536 w 1421711"/>
              <a:gd name="T1" fmla="*/ 443163 h 2080612"/>
              <a:gd name="T2" fmla="*/ 68192 w 1421711"/>
              <a:gd name="T3" fmla="*/ 390513 h 2080612"/>
              <a:gd name="T4" fmla="*/ 204043 w 1421711"/>
              <a:gd name="T5" fmla="*/ 461727 h 2080612"/>
              <a:gd name="T6" fmla="*/ 213984 w 1421711"/>
              <a:gd name="T7" fmla="*/ 430261 h 2080612"/>
              <a:gd name="T8" fmla="*/ 11864 w 1421711"/>
              <a:gd name="T9" fmla="*/ 229871 h 2080612"/>
              <a:gd name="T10" fmla="*/ 63221 w 1421711"/>
              <a:gd name="T11" fmla="*/ 185156 h 2080612"/>
              <a:gd name="T12" fmla="*/ 253744 w 1421711"/>
              <a:gd name="T13" fmla="*/ 345799 h 2080612"/>
              <a:gd name="T14" fmla="*/ 275282 w 1421711"/>
              <a:gd name="T15" fmla="*/ 314333 h 2080612"/>
              <a:gd name="T16" fmla="*/ 152686 w 1421711"/>
              <a:gd name="T17" fmla="*/ 97382 h 2080612"/>
              <a:gd name="T18" fmla="*/ 212328 w 1421711"/>
              <a:gd name="T19" fmla="*/ 59293 h 2080612"/>
              <a:gd name="T20" fmla="*/ 358119 w 1421711"/>
              <a:gd name="T21" fmla="*/ 271276 h 2080612"/>
              <a:gd name="T22" fmla="*/ 467464 w 1421711"/>
              <a:gd name="T23" fmla="*/ 246433 h 2080612"/>
              <a:gd name="T24" fmla="*/ 434329 w 1421711"/>
              <a:gd name="T25" fmla="*/ 59292 h 2080612"/>
              <a:gd name="T26" fmla="*/ 512195 w 1421711"/>
              <a:gd name="T27" fmla="*/ 62605 h 2080612"/>
              <a:gd name="T28" fmla="*/ 598344 w 1421711"/>
              <a:gd name="T29" fmla="*/ 299430 h 2080612"/>
              <a:gd name="T30" fmla="*/ 757390 w 1421711"/>
              <a:gd name="T31" fmla="*/ 354081 h 2080612"/>
              <a:gd name="T32" fmla="*/ 908151 w 1421711"/>
              <a:gd name="T33" fmla="*/ 208343 h 2080612"/>
              <a:gd name="T34" fmla="*/ 966137 w 1421711"/>
              <a:gd name="T35" fmla="*/ 262994 h 2080612"/>
              <a:gd name="T36" fmla="*/ 742806 w 1421711"/>
              <a:gd name="T37" fmla="*/ 751199 h 2080612"/>
              <a:gd name="T38" fmla="*/ 770970 w 1421711"/>
              <a:gd name="T39" fmla="*/ 1447026 h 2080612"/>
              <a:gd name="T40" fmla="*/ 393702 w 1421711"/>
              <a:gd name="T41" fmla="*/ 1445370 h 2080612"/>
              <a:gd name="T42" fmla="*/ 429358 w 1421711"/>
              <a:gd name="T43" fmla="*/ 776387 h 2080612"/>
              <a:gd name="T44" fmla="*/ 32536 w 1421711"/>
              <a:gd name="T45" fmla="*/ 443163 h 2080612"/>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1421711" h="2080612">
                <a:moveTo>
                  <a:pt x="46765" y="637203"/>
                </a:moveTo>
                <a:cubicBezTo>
                  <a:pt x="-19495" y="583394"/>
                  <a:pt x="42831" y="522440"/>
                  <a:pt x="98013" y="561500"/>
                </a:cubicBezTo>
                <a:lnTo>
                  <a:pt x="293276" y="663895"/>
                </a:lnTo>
                <a:cubicBezTo>
                  <a:pt x="381383" y="701202"/>
                  <a:pt x="355189" y="667071"/>
                  <a:pt x="307564" y="618652"/>
                </a:cubicBezTo>
                <a:cubicBezTo>
                  <a:pt x="182151" y="515464"/>
                  <a:pt x="97221" y="426564"/>
                  <a:pt x="17052" y="330520"/>
                </a:cubicBezTo>
                <a:cubicBezTo>
                  <a:pt x="-32161" y="263846"/>
                  <a:pt x="35308" y="213838"/>
                  <a:pt x="90870" y="266226"/>
                </a:cubicBezTo>
                <a:lnTo>
                  <a:pt x="364713" y="497208"/>
                </a:lnTo>
                <a:cubicBezTo>
                  <a:pt x="425039" y="553565"/>
                  <a:pt x="459169" y="548007"/>
                  <a:pt x="395669" y="451964"/>
                </a:cubicBezTo>
                <a:lnTo>
                  <a:pt x="219459" y="140021"/>
                </a:lnTo>
                <a:cubicBezTo>
                  <a:pt x="169453" y="62234"/>
                  <a:pt x="269466" y="29691"/>
                  <a:pt x="305184" y="85254"/>
                </a:cubicBezTo>
                <a:cubicBezTo>
                  <a:pt x="367890" y="191617"/>
                  <a:pt x="444883" y="288454"/>
                  <a:pt x="514733" y="390054"/>
                </a:cubicBezTo>
                <a:cubicBezTo>
                  <a:pt x="597282" y="494035"/>
                  <a:pt x="689358" y="455140"/>
                  <a:pt x="671896" y="354334"/>
                </a:cubicBezTo>
                <a:lnTo>
                  <a:pt x="624271" y="85253"/>
                </a:lnTo>
                <a:cubicBezTo>
                  <a:pt x="616333" y="10641"/>
                  <a:pt x="677452" y="-63971"/>
                  <a:pt x="736189" y="90017"/>
                </a:cubicBezTo>
                <a:cubicBezTo>
                  <a:pt x="775083" y="203523"/>
                  <a:pt x="809214" y="317030"/>
                  <a:pt x="860014" y="430536"/>
                </a:cubicBezTo>
                <a:cubicBezTo>
                  <a:pt x="947326" y="586905"/>
                  <a:pt x="1025114" y="555155"/>
                  <a:pt x="1088614" y="509117"/>
                </a:cubicBezTo>
                <a:cubicBezTo>
                  <a:pt x="1187038" y="448792"/>
                  <a:pt x="1230695" y="369417"/>
                  <a:pt x="1305307" y="299567"/>
                </a:cubicBezTo>
                <a:cubicBezTo>
                  <a:pt x="1378331" y="237655"/>
                  <a:pt x="1472788" y="282897"/>
                  <a:pt x="1388651" y="378148"/>
                </a:cubicBezTo>
                <a:cubicBezTo>
                  <a:pt x="1212595" y="583562"/>
                  <a:pt x="1122264" y="831839"/>
                  <a:pt x="1067652" y="1080115"/>
                </a:cubicBezTo>
                <a:cubicBezTo>
                  <a:pt x="994628" y="1354083"/>
                  <a:pt x="1097814" y="1766163"/>
                  <a:pt x="1108133" y="2080612"/>
                </a:cubicBezTo>
                <a:lnTo>
                  <a:pt x="565877" y="2078231"/>
                </a:lnTo>
                <a:cubicBezTo>
                  <a:pt x="590104" y="1840148"/>
                  <a:pt x="657192" y="1356795"/>
                  <a:pt x="617125" y="1116331"/>
                </a:cubicBezTo>
                <a:cubicBezTo>
                  <a:pt x="571467" y="879628"/>
                  <a:pt x="275777" y="807231"/>
                  <a:pt x="46765" y="637203"/>
                </a:cubicBezTo>
                <a:close/>
              </a:path>
            </a:pathLst>
          </a:custGeom>
          <a:solidFill>
            <a:srgbClr val="FF3399"/>
          </a:solidFill>
          <a:ln>
            <a:noFill/>
          </a:ln>
        </p:spPr>
        <p:txBody>
          <a:bodyPr anchor="ctr"/>
          <a:lstStyle/>
          <a:p>
            <a:endParaRPr lang="zh-CN" altLang="en-US"/>
          </a:p>
        </p:txBody>
      </p:sp>
      <p:sp>
        <p:nvSpPr>
          <p:cNvPr id="10" name="矩形 3"/>
          <p:cNvSpPr>
            <a:spLocks/>
          </p:cNvSpPr>
          <p:nvPr/>
        </p:nvSpPr>
        <p:spPr bwMode="auto">
          <a:xfrm rot="491450">
            <a:off x="2384425" y="3621214"/>
            <a:ext cx="1568450" cy="827088"/>
          </a:xfrm>
          <a:custGeom>
            <a:avLst/>
            <a:gdLst>
              <a:gd name="T0" fmla="*/ 905181 w 1880918"/>
              <a:gd name="T1" fmla="*/ 352 h 990094"/>
              <a:gd name="T2" fmla="*/ 1200039 w 1880918"/>
              <a:gd name="T3" fmla="*/ 77453 h 990094"/>
              <a:gd name="T4" fmla="*/ 1307891 w 1880918"/>
              <a:gd name="T5" fmla="*/ 236595 h 990094"/>
              <a:gd name="T6" fmla="*/ 275881 w 1880918"/>
              <a:gd name="T7" fmla="*/ 480476 h 990094"/>
              <a:gd name="T8" fmla="*/ 1307253 w 1880918"/>
              <a:gd name="T9" fmla="*/ 302906 h 990094"/>
              <a:gd name="T10" fmla="*/ 1236414 w 1880918"/>
              <a:gd name="T11" fmla="*/ 457352 h 990094"/>
              <a:gd name="T12" fmla="*/ 615682 w 1880918"/>
              <a:gd name="T13" fmla="*/ 645399 h 990094"/>
              <a:gd name="T14" fmla="*/ 0 w 1880918"/>
              <a:gd name="T15" fmla="*/ 629326 h 990094"/>
              <a:gd name="T16" fmla="*/ 664210 w 1880918"/>
              <a:gd name="T17" fmla="*/ 46434 h 990094"/>
              <a:gd name="T18" fmla="*/ 905181 w 1880918"/>
              <a:gd name="T19" fmla="*/ 352 h 99009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80918" h="990094">
                <a:moveTo>
                  <a:pt x="1301769" y="504"/>
                </a:moveTo>
                <a:cubicBezTo>
                  <a:pt x="1492311" y="-5426"/>
                  <a:pt x="1653569" y="41558"/>
                  <a:pt x="1725813" y="110991"/>
                </a:cubicBezTo>
                <a:cubicBezTo>
                  <a:pt x="1802305" y="180538"/>
                  <a:pt x="1864096" y="255374"/>
                  <a:pt x="1880918" y="339043"/>
                </a:cubicBezTo>
                <a:cubicBezTo>
                  <a:pt x="1391177" y="307716"/>
                  <a:pt x="950801" y="373082"/>
                  <a:pt x="396753" y="688527"/>
                </a:cubicBezTo>
                <a:cubicBezTo>
                  <a:pt x="864071" y="463725"/>
                  <a:pt x="1400345" y="386034"/>
                  <a:pt x="1880001" y="434068"/>
                </a:cubicBezTo>
                <a:cubicBezTo>
                  <a:pt x="1871050" y="493965"/>
                  <a:pt x="1839186" y="565019"/>
                  <a:pt x="1778126" y="655391"/>
                </a:cubicBezTo>
                <a:cubicBezTo>
                  <a:pt x="1449113" y="1057272"/>
                  <a:pt x="1270081" y="1026145"/>
                  <a:pt x="885431" y="924864"/>
                </a:cubicBezTo>
                <a:cubicBezTo>
                  <a:pt x="655601" y="871224"/>
                  <a:pt x="331430" y="786136"/>
                  <a:pt x="0" y="901830"/>
                </a:cubicBezTo>
                <a:cubicBezTo>
                  <a:pt x="256317" y="549216"/>
                  <a:pt x="548923" y="225631"/>
                  <a:pt x="955222" y="66541"/>
                </a:cubicBezTo>
                <a:cubicBezTo>
                  <a:pt x="1066061" y="24926"/>
                  <a:pt x="1187444" y="4062"/>
                  <a:pt x="1301769" y="504"/>
                </a:cubicBezTo>
                <a:close/>
              </a:path>
            </a:pathLst>
          </a:custGeom>
          <a:solidFill>
            <a:schemeClr val="bg1">
              <a:lumMod val="50000"/>
            </a:schemeClr>
          </a:solidFill>
          <a:ln>
            <a:noFill/>
          </a:ln>
        </p:spPr>
        <p:txBody>
          <a:bodyPr anchor="ctr"/>
          <a:lstStyle/>
          <a:p>
            <a:endParaRPr lang="zh-CN" altLang="en-US"/>
          </a:p>
        </p:txBody>
      </p:sp>
      <p:sp>
        <p:nvSpPr>
          <p:cNvPr id="11" name="矩形 3"/>
          <p:cNvSpPr>
            <a:spLocks/>
          </p:cNvSpPr>
          <p:nvPr/>
        </p:nvSpPr>
        <p:spPr bwMode="auto">
          <a:xfrm rot="2444456">
            <a:off x="2389188" y="2530602"/>
            <a:ext cx="1570037" cy="825500"/>
          </a:xfrm>
          <a:custGeom>
            <a:avLst/>
            <a:gdLst>
              <a:gd name="T0" fmla="*/ 907014 w 1880918"/>
              <a:gd name="T1" fmla="*/ 350 h 990094"/>
              <a:gd name="T2" fmla="*/ 1202469 w 1880918"/>
              <a:gd name="T3" fmla="*/ 77156 h 990094"/>
              <a:gd name="T4" fmla="*/ 1310539 w 1880918"/>
              <a:gd name="T5" fmla="*/ 235687 h 990094"/>
              <a:gd name="T6" fmla="*/ 276440 w 1880918"/>
              <a:gd name="T7" fmla="*/ 478633 h 990094"/>
              <a:gd name="T8" fmla="*/ 1309900 w 1880918"/>
              <a:gd name="T9" fmla="*/ 301744 h 990094"/>
              <a:gd name="T10" fmla="*/ 1238918 w 1880918"/>
              <a:gd name="T11" fmla="*/ 455598 h 990094"/>
              <a:gd name="T12" fmla="*/ 616929 w 1880918"/>
              <a:gd name="T13" fmla="*/ 642923 h 990094"/>
              <a:gd name="T14" fmla="*/ 0 w 1880918"/>
              <a:gd name="T15" fmla="*/ 626911 h 990094"/>
              <a:gd name="T16" fmla="*/ 665555 w 1880918"/>
              <a:gd name="T17" fmla="*/ 46256 h 990094"/>
              <a:gd name="T18" fmla="*/ 907014 w 1880918"/>
              <a:gd name="T19" fmla="*/ 350 h 99009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80918" h="990094">
                <a:moveTo>
                  <a:pt x="1301769" y="504"/>
                </a:moveTo>
                <a:cubicBezTo>
                  <a:pt x="1492311" y="-5426"/>
                  <a:pt x="1653569" y="41558"/>
                  <a:pt x="1725813" y="110991"/>
                </a:cubicBezTo>
                <a:cubicBezTo>
                  <a:pt x="1802305" y="180538"/>
                  <a:pt x="1864096" y="255374"/>
                  <a:pt x="1880918" y="339043"/>
                </a:cubicBezTo>
                <a:cubicBezTo>
                  <a:pt x="1391177" y="307716"/>
                  <a:pt x="950801" y="373082"/>
                  <a:pt x="396753" y="688527"/>
                </a:cubicBezTo>
                <a:cubicBezTo>
                  <a:pt x="864071" y="463725"/>
                  <a:pt x="1400345" y="386034"/>
                  <a:pt x="1880001" y="434068"/>
                </a:cubicBezTo>
                <a:cubicBezTo>
                  <a:pt x="1871050" y="493965"/>
                  <a:pt x="1839186" y="565019"/>
                  <a:pt x="1778126" y="655391"/>
                </a:cubicBezTo>
                <a:cubicBezTo>
                  <a:pt x="1449113" y="1057272"/>
                  <a:pt x="1270081" y="1026145"/>
                  <a:pt x="885431" y="924864"/>
                </a:cubicBezTo>
                <a:cubicBezTo>
                  <a:pt x="655601" y="871224"/>
                  <a:pt x="331430" y="786136"/>
                  <a:pt x="0" y="901830"/>
                </a:cubicBezTo>
                <a:cubicBezTo>
                  <a:pt x="256317" y="549216"/>
                  <a:pt x="548923" y="225631"/>
                  <a:pt x="955222" y="66541"/>
                </a:cubicBezTo>
                <a:cubicBezTo>
                  <a:pt x="1066061" y="24926"/>
                  <a:pt x="1187444" y="4062"/>
                  <a:pt x="1301769" y="504"/>
                </a:cubicBezTo>
                <a:close/>
              </a:path>
            </a:pathLst>
          </a:custGeom>
          <a:solidFill>
            <a:schemeClr val="bg1">
              <a:lumMod val="50000"/>
            </a:schemeClr>
          </a:solidFill>
          <a:ln>
            <a:noFill/>
          </a:ln>
        </p:spPr>
        <p:txBody>
          <a:bodyPr anchor="ctr"/>
          <a:lstStyle/>
          <a:p>
            <a:endParaRPr lang="zh-CN" altLang="en-US"/>
          </a:p>
        </p:txBody>
      </p:sp>
      <p:sp>
        <p:nvSpPr>
          <p:cNvPr id="12" name="矩形 3"/>
          <p:cNvSpPr>
            <a:spLocks/>
          </p:cNvSpPr>
          <p:nvPr/>
        </p:nvSpPr>
        <p:spPr bwMode="auto">
          <a:xfrm rot="4118785">
            <a:off x="3100388" y="1693989"/>
            <a:ext cx="1570038" cy="827087"/>
          </a:xfrm>
          <a:custGeom>
            <a:avLst/>
            <a:gdLst>
              <a:gd name="T0" fmla="*/ 907015 w 1880918"/>
              <a:gd name="T1" fmla="*/ 352 h 990094"/>
              <a:gd name="T2" fmla="*/ 1202470 w 1880918"/>
              <a:gd name="T3" fmla="*/ 77453 h 990094"/>
              <a:gd name="T4" fmla="*/ 1310541 w 1880918"/>
              <a:gd name="T5" fmla="*/ 236595 h 990094"/>
              <a:gd name="T6" fmla="*/ 276440 w 1880918"/>
              <a:gd name="T7" fmla="*/ 480474 h 990094"/>
              <a:gd name="T8" fmla="*/ 1309902 w 1880918"/>
              <a:gd name="T9" fmla="*/ 302906 h 990094"/>
              <a:gd name="T10" fmla="*/ 1238920 w 1880918"/>
              <a:gd name="T11" fmla="*/ 457352 h 990094"/>
              <a:gd name="T12" fmla="*/ 616929 w 1880918"/>
              <a:gd name="T13" fmla="*/ 645397 h 990094"/>
              <a:gd name="T14" fmla="*/ 0 w 1880918"/>
              <a:gd name="T15" fmla="*/ 629324 h 990094"/>
              <a:gd name="T16" fmla="*/ 665557 w 1880918"/>
              <a:gd name="T17" fmla="*/ 46434 h 990094"/>
              <a:gd name="T18" fmla="*/ 907015 w 1880918"/>
              <a:gd name="T19" fmla="*/ 352 h 99009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80918" h="990094">
                <a:moveTo>
                  <a:pt x="1301769" y="504"/>
                </a:moveTo>
                <a:cubicBezTo>
                  <a:pt x="1492311" y="-5426"/>
                  <a:pt x="1653569" y="41558"/>
                  <a:pt x="1725813" y="110991"/>
                </a:cubicBezTo>
                <a:cubicBezTo>
                  <a:pt x="1802305" y="180538"/>
                  <a:pt x="1864096" y="255374"/>
                  <a:pt x="1880918" y="339043"/>
                </a:cubicBezTo>
                <a:cubicBezTo>
                  <a:pt x="1391177" y="307716"/>
                  <a:pt x="950801" y="373082"/>
                  <a:pt x="396753" y="688527"/>
                </a:cubicBezTo>
                <a:cubicBezTo>
                  <a:pt x="864071" y="463725"/>
                  <a:pt x="1400345" y="386034"/>
                  <a:pt x="1880001" y="434068"/>
                </a:cubicBezTo>
                <a:cubicBezTo>
                  <a:pt x="1871050" y="493965"/>
                  <a:pt x="1839186" y="565019"/>
                  <a:pt x="1778126" y="655391"/>
                </a:cubicBezTo>
                <a:cubicBezTo>
                  <a:pt x="1449113" y="1057272"/>
                  <a:pt x="1270081" y="1026145"/>
                  <a:pt x="885431" y="924864"/>
                </a:cubicBezTo>
                <a:cubicBezTo>
                  <a:pt x="655601" y="871224"/>
                  <a:pt x="331430" y="786136"/>
                  <a:pt x="0" y="901830"/>
                </a:cubicBezTo>
                <a:cubicBezTo>
                  <a:pt x="256317" y="549216"/>
                  <a:pt x="548923" y="225631"/>
                  <a:pt x="955222" y="66541"/>
                </a:cubicBezTo>
                <a:cubicBezTo>
                  <a:pt x="1066061" y="24926"/>
                  <a:pt x="1187444" y="4062"/>
                  <a:pt x="1301769" y="504"/>
                </a:cubicBezTo>
                <a:close/>
              </a:path>
            </a:pathLst>
          </a:custGeom>
          <a:solidFill>
            <a:schemeClr val="bg1">
              <a:lumMod val="50000"/>
            </a:schemeClr>
          </a:solidFill>
          <a:ln>
            <a:noFill/>
          </a:ln>
        </p:spPr>
        <p:txBody>
          <a:bodyPr anchor="ctr"/>
          <a:lstStyle/>
          <a:p>
            <a:endParaRPr lang="zh-CN" altLang="en-US"/>
          </a:p>
        </p:txBody>
      </p:sp>
      <p:sp>
        <p:nvSpPr>
          <p:cNvPr id="13" name="矩形 3"/>
          <p:cNvSpPr>
            <a:spLocks/>
          </p:cNvSpPr>
          <p:nvPr/>
        </p:nvSpPr>
        <p:spPr bwMode="auto">
          <a:xfrm rot="8239095">
            <a:off x="4386263" y="1749552"/>
            <a:ext cx="1568450" cy="825500"/>
          </a:xfrm>
          <a:custGeom>
            <a:avLst/>
            <a:gdLst>
              <a:gd name="T0" fmla="*/ 905181 w 1880918"/>
              <a:gd name="T1" fmla="*/ 350 h 990094"/>
              <a:gd name="T2" fmla="*/ 1200039 w 1880918"/>
              <a:gd name="T3" fmla="*/ 77156 h 990094"/>
              <a:gd name="T4" fmla="*/ 1307891 w 1880918"/>
              <a:gd name="T5" fmla="*/ 235687 h 990094"/>
              <a:gd name="T6" fmla="*/ 275881 w 1880918"/>
              <a:gd name="T7" fmla="*/ 478633 h 990094"/>
              <a:gd name="T8" fmla="*/ 1307253 w 1880918"/>
              <a:gd name="T9" fmla="*/ 301744 h 990094"/>
              <a:gd name="T10" fmla="*/ 1236414 w 1880918"/>
              <a:gd name="T11" fmla="*/ 455598 h 990094"/>
              <a:gd name="T12" fmla="*/ 615682 w 1880918"/>
              <a:gd name="T13" fmla="*/ 642923 h 990094"/>
              <a:gd name="T14" fmla="*/ 0 w 1880918"/>
              <a:gd name="T15" fmla="*/ 626911 h 990094"/>
              <a:gd name="T16" fmla="*/ 664210 w 1880918"/>
              <a:gd name="T17" fmla="*/ 46256 h 990094"/>
              <a:gd name="T18" fmla="*/ 905181 w 1880918"/>
              <a:gd name="T19" fmla="*/ 350 h 99009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80918" h="990094">
                <a:moveTo>
                  <a:pt x="1301769" y="504"/>
                </a:moveTo>
                <a:cubicBezTo>
                  <a:pt x="1492311" y="-5426"/>
                  <a:pt x="1653569" y="41558"/>
                  <a:pt x="1725813" y="110991"/>
                </a:cubicBezTo>
                <a:cubicBezTo>
                  <a:pt x="1802305" y="180538"/>
                  <a:pt x="1864096" y="255374"/>
                  <a:pt x="1880918" y="339043"/>
                </a:cubicBezTo>
                <a:cubicBezTo>
                  <a:pt x="1391177" y="307716"/>
                  <a:pt x="950801" y="373082"/>
                  <a:pt x="396753" y="688527"/>
                </a:cubicBezTo>
                <a:cubicBezTo>
                  <a:pt x="864071" y="463725"/>
                  <a:pt x="1400345" y="386034"/>
                  <a:pt x="1880001" y="434068"/>
                </a:cubicBezTo>
                <a:cubicBezTo>
                  <a:pt x="1871050" y="493965"/>
                  <a:pt x="1839186" y="565019"/>
                  <a:pt x="1778126" y="655391"/>
                </a:cubicBezTo>
                <a:cubicBezTo>
                  <a:pt x="1449113" y="1057272"/>
                  <a:pt x="1270081" y="1026145"/>
                  <a:pt x="885431" y="924864"/>
                </a:cubicBezTo>
                <a:cubicBezTo>
                  <a:pt x="655601" y="871224"/>
                  <a:pt x="331430" y="786136"/>
                  <a:pt x="0" y="901830"/>
                </a:cubicBezTo>
                <a:cubicBezTo>
                  <a:pt x="256317" y="549216"/>
                  <a:pt x="548923" y="225631"/>
                  <a:pt x="955222" y="66541"/>
                </a:cubicBezTo>
                <a:cubicBezTo>
                  <a:pt x="1066061" y="24926"/>
                  <a:pt x="1187444" y="4062"/>
                  <a:pt x="1301769" y="504"/>
                </a:cubicBezTo>
                <a:close/>
              </a:path>
            </a:pathLst>
          </a:custGeom>
          <a:solidFill>
            <a:schemeClr val="bg1">
              <a:lumMod val="50000"/>
            </a:schemeClr>
          </a:solidFill>
          <a:ln>
            <a:noFill/>
          </a:ln>
        </p:spPr>
        <p:txBody>
          <a:bodyPr anchor="ctr"/>
          <a:lstStyle/>
          <a:p>
            <a:endParaRPr lang="zh-CN" altLang="en-US"/>
          </a:p>
        </p:txBody>
      </p:sp>
      <p:sp>
        <p:nvSpPr>
          <p:cNvPr id="14" name="矩形 3"/>
          <p:cNvSpPr>
            <a:spLocks/>
          </p:cNvSpPr>
          <p:nvPr/>
        </p:nvSpPr>
        <p:spPr bwMode="auto">
          <a:xfrm rot="10393058">
            <a:off x="5241925" y="2611564"/>
            <a:ext cx="1570038" cy="825500"/>
          </a:xfrm>
          <a:custGeom>
            <a:avLst/>
            <a:gdLst>
              <a:gd name="T0" fmla="*/ 907015 w 1880918"/>
              <a:gd name="T1" fmla="*/ 350 h 990094"/>
              <a:gd name="T2" fmla="*/ 1202470 w 1880918"/>
              <a:gd name="T3" fmla="*/ 77156 h 990094"/>
              <a:gd name="T4" fmla="*/ 1310541 w 1880918"/>
              <a:gd name="T5" fmla="*/ 235687 h 990094"/>
              <a:gd name="T6" fmla="*/ 276440 w 1880918"/>
              <a:gd name="T7" fmla="*/ 478633 h 990094"/>
              <a:gd name="T8" fmla="*/ 1309902 w 1880918"/>
              <a:gd name="T9" fmla="*/ 301744 h 990094"/>
              <a:gd name="T10" fmla="*/ 1238920 w 1880918"/>
              <a:gd name="T11" fmla="*/ 455598 h 990094"/>
              <a:gd name="T12" fmla="*/ 616929 w 1880918"/>
              <a:gd name="T13" fmla="*/ 642923 h 990094"/>
              <a:gd name="T14" fmla="*/ 0 w 1880918"/>
              <a:gd name="T15" fmla="*/ 626911 h 990094"/>
              <a:gd name="T16" fmla="*/ 665557 w 1880918"/>
              <a:gd name="T17" fmla="*/ 46256 h 990094"/>
              <a:gd name="T18" fmla="*/ 907015 w 1880918"/>
              <a:gd name="T19" fmla="*/ 350 h 99009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80918" h="990094">
                <a:moveTo>
                  <a:pt x="1301769" y="504"/>
                </a:moveTo>
                <a:cubicBezTo>
                  <a:pt x="1492311" y="-5426"/>
                  <a:pt x="1653569" y="41558"/>
                  <a:pt x="1725813" y="110991"/>
                </a:cubicBezTo>
                <a:cubicBezTo>
                  <a:pt x="1802305" y="180538"/>
                  <a:pt x="1864096" y="255374"/>
                  <a:pt x="1880918" y="339043"/>
                </a:cubicBezTo>
                <a:cubicBezTo>
                  <a:pt x="1391177" y="307716"/>
                  <a:pt x="950801" y="373082"/>
                  <a:pt x="396753" y="688527"/>
                </a:cubicBezTo>
                <a:cubicBezTo>
                  <a:pt x="864071" y="463725"/>
                  <a:pt x="1400345" y="386034"/>
                  <a:pt x="1880001" y="434068"/>
                </a:cubicBezTo>
                <a:cubicBezTo>
                  <a:pt x="1871050" y="493965"/>
                  <a:pt x="1839186" y="565019"/>
                  <a:pt x="1778126" y="655391"/>
                </a:cubicBezTo>
                <a:cubicBezTo>
                  <a:pt x="1449113" y="1057272"/>
                  <a:pt x="1270081" y="1026145"/>
                  <a:pt x="885431" y="924864"/>
                </a:cubicBezTo>
                <a:cubicBezTo>
                  <a:pt x="655601" y="871224"/>
                  <a:pt x="331430" y="786136"/>
                  <a:pt x="0" y="901830"/>
                </a:cubicBezTo>
                <a:cubicBezTo>
                  <a:pt x="256317" y="549216"/>
                  <a:pt x="548923" y="225631"/>
                  <a:pt x="955222" y="66541"/>
                </a:cubicBezTo>
                <a:cubicBezTo>
                  <a:pt x="1066061" y="24926"/>
                  <a:pt x="1187444" y="4062"/>
                  <a:pt x="1301769" y="504"/>
                </a:cubicBezTo>
                <a:close/>
              </a:path>
            </a:pathLst>
          </a:custGeom>
          <a:solidFill>
            <a:schemeClr val="bg1">
              <a:lumMod val="50000"/>
            </a:schemeClr>
          </a:solidFill>
          <a:ln>
            <a:noFill/>
          </a:ln>
        </p:spPr>
        <p:txBody>
          <a:bodyPr anchor="ctr"/>
          <a:lstStyle/>
          <a:p>
            <a:endParaRPr lang="zh-CN" altLang="en-US"/>
          </a:p>
        </p:txBody>
      </p:sp>
      <p:sp>
        <p:nvSpPr>
          <p:cNvPr id="15" name="矩形 3"/>
          <p:cNvSpPr>
            <a:spLocks/>
          </p:cNvSpPr>
          <p:nvPr/>
        </p:nvSpPr>
        <p:spPr bwMode="auto">
          <a:xfrm rot="12452244">
            <a:off x="4967288" y="3684714"/>
            <a:ext cx="1570037" cy="827088"/>
          </a:xfrm>
          <a:custGeom>
            <a:avLst/>
            <a:gdLst>
              <a:gd name="T0" fmla="*/ 907014 w 1880918"/>
              <a:gd name="T1" fmla="*/ 352 h 990094"/>
              <a:gd name="T2" fmla="*/ 1202469 w 1880918"/>
              <a:gd name="T3" fmla="*/ 77453 h 990094"/>
              <a:gd name="T4" fmla="*/ 1310539 w 1880918"/>
              <a:gd name="T5" fmla="*/ 236595 h 990094"/>
              <a:gd name="T6" fmla="*/ 276440 w 1880918"/>
              <a:gd name="T7" fmla="*/ 480476 h 990094"/>
              <a:gd name="T8" fmla="*/ 1309900 w 1880918"/>
              <a:gd name="T9" fmla="*/ 302906 h 990094"/>
              <a:gd name="T10" fmla="*/ 1238918 w 1880918"/>
              <a:gd name="T11" fmla="*/ 457352 h 990094"/>
              <a:gd name="T12" fmla="*/ 616929 w 1880918"/>
              <a:gd name="T13" fmla="*/ 645399 h 990094"/>
              <a:gd name="T14" fmla="*/ 0 w 1880918"/>
              <a:gd name="T15" fmla="*/ 629326 h 990094"/>
              <a:gd name="T16" fmla="*/ 665555 w 1880918"/>
              <a:gd name="T17" fmla="*/ 46434 h 990094"/>
              <a:gd name="T18" fmla="*/ 907014 w 1880918"/>
              <a:gd name="T19" fmla="*/ 352 h 99009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80918" h="990094">
                <a:moveTo>
                  <a:pt x="1301769" y="504"/>
                </a:moveTo>
                <a:cubicBezTo>
                  <a:pt x="1492311" y="-5426"/>
                  <a:pt x="1653569" y="41558"/>
                  <a:pt x="1725813" y="110991"/>
                </a:cubicBezTo>
                <a:cubicBezTo>
                  <a:pt x="1802305" y="180538"/>
                  <a:pt x="1864096" y="255374"/>
                  <a:pt x="1880918" y="339043"/>
                </a:cubicBezTo>
                <a:cubicBezTo>
                  <a:pt x="1391177" y="307716"/>
                  <a:pt x="950801" y="373082"/>
                  <a:pt x="396753" y="688527"/>
                </a:cubicBezTo>
                <a:cubicBezTo>
                  <a:pt x="864071" y="463725"/>
                  <a:pt x="1400345" y="386034"/>
                  <a:pt x="1880001" y="434068"/>
                </a:cubicBezTo>
                <a:cubicBezTo>
                  <a:pt x="1871050" y="493965"/>
                  <a:pt x="1839186" y="565019"/>
                  <a:pt x="1778126" y="655391"/>
                </a:cubicBezTo>
                <a:cubicBezTo>
                  <a:pt x="1449113" y="1057272"/>
                  <a:pt x="1270081" y="1026145"/>
                  <a:pt x="885431" y="924864"/>
                </a:cubicBezTo>
                <a:cubicBezTo>
                  <a:pt x="655601" y="871224"/>
                  <a:pt x="331430" y="786136"/>
                  <a:pt x="0" y="901830"/>
                </a:cubicBezTo>
                <a:cubicBezTo>
                  <a:pt x="256317" y="549216"/>
                  <a:pt x="548923" y="225631"/>
                  <a:pt x="955222" y="66541"/>
                </a:cubicBezTo>
                <a:cubicBezTo>
                  <a:pt x="1066061" y="24926"/>
                  <a:pt x="1187444" y="4062"/>
                  <a:pt x="1301769" y="504"/>
                </a:cubicBezTo>
                <a:close/>
              </a:path>
            </a:pathLst>
          </a:custGeom>
          <a:solidFill>
            <a:schemeClr val="bg1">
              <a:lumMod val="50000"/>
            </a:schemeClr>
          </a:solidFill>
          <a:ln>
            <a:noFill/>
          </a:ln>
        </p:spPr>
        <p:txBody>
          <a:bodyPr anchor="ctr"/>
          <a:lstStyle/>
          <a:p>
            <a:endParaRPr lang="zh-CN" altLang="en-US"/>
          </a:p>
        </p:txBody>
      </p:sp>
      <p:sp>
        <p:nvSpPr>
          <p:cNvPr id="16" name="椭圆 8"/>
          <p:cNvSpPr>
            <a:spLocks/>
          </p:cNvSpPr>
          <p:nvPr/>
        </p:nvSpPr>
        <p:spPr bwMode="auto">
          <a:xfrm>
            <a:off x="2644775" y="4637214"/>
            <a:ext cx="3819525" cy="347663"/>
          </a:xfrm>
          <a:custGeom>
            <a:avLst/>
            <a:gdLst>
              <a:gd name="T0" fmla="*/ 2083661 w 3500756"/>
              <a:gd name="T1" fmla="*/ 0 h 379896"/>
              <a:gd name="T2" fmla="*/ 4167320 w 3500756"/>
              <a:gd name="T3" fmla="*/ 318165 h 379896"/>
              <a:gd name="T4" fmla="*/ 0 w 3500756"/>
              <a:gd name="T5" fmla="*/ 318165 h 379896"/>
              <a:gd name="T6" fmla="*/ 2083661 w 3500756"/>
              <a:gd name="T7" fmla="*/ 0 h 37989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500756" h="379896">
                <a:moveTo>
                  <a:pt x="1750378" y="0"/>
                </a:moveTo>
                <a:cubicBezTo>
                  <a:pt x="2570761" y="0"/>
                  <a:pt x="3265486" y="159525"/>
                  <a:pt x="3500756" y="379896"/>
                </a:cubicBezTo>
                <a:lnTo>
                  <a:pt x="0" y="379896"/>
                </a:lnTo>
                <a:cubicBezTo>
                  <a:pt x="235271" y="159525"/>
                  <a:pt x="929995" y="0"/>
                  <a:pt x="1750378" y="0"/>
                </a:cubicBezTo>
                <a:close/>
              </a:path>
            </a:pathLst>
          </a:custGeom>
          <a:solidFill>
            <a:srgbClr val="FF3399"/>
          </a:solidFill>
          <a:ln>
            <a:noFill/>
          </a:ln>
        </p:spPr>
        <p:txBody>
          <a:bodyPr anchor="ctr"/>
          <a:lstStyle/>
          <a:p>
            <a:endParaRPr lang="zh-CN" altLang="en-US"/>
          </a:p>
        </p:txBody>
      </p:sp>
      <p:cxnSp>
        <p:nvCxnSpPr>
          <p:cNvPr id="17" name="直接连接符 20"/>
          <p:cNvCxnSpPr>
            <a:cxnSpLocks noChangeShapeType="1"/>
          </p:cNvCxnSpPr>
          <p:nvPr/>
        </p:nvCxnSpPr>
        <p:spPr bwMode="auto">
          <a:xfrm flipH="1">
            <a:off x="2771775" y="1744789"/>
            <a:ext cx="720725" cy="0"/>
          </a:xfrm>
          <a:prstGeom prst="line">
            <a:avLst/>
          </a:prstGeom>
          <a:noFill/>
          <a:ln w="6350">
            <a:solidFill>
              <a:srgbClr val="FF3399">
                <a:alpha val="98038"/>
              </a:srgbClr>
            </a:solidFill>
            <a:prstDash val="sysDash"/>
            <a:round/>
            <a:headEnd type="oval" w="med" len="med"/>
            <a:tailEnd type="oval" w="med" len="med"/>
          </a:ln>
          <a:extLst>
            <a:ext uri="{909E8E84-426E-40DD-AFC4-6F175D3DCCD1}">
              <a14:hiddenFill xmlns:a14="http://schemas.microsoft.com/office/drawing/2010/main">
                <a:noFill/>
              </a14:hiddenFill>
            </a:ext>
          </a:extLst>
        </p:spPr>
      </p:cxnSp>
      <p:sp>
        <p:nvSpPr>
          <p:cNvPr id="18" name="矩形 1"/>
          <p:cNvSpPr>
            <a:spLocks noChangeArrowheads="1"/>
          </p:cNvSpPr>
          <p:nvPr/>
        </p:nvSpPr>
        <p:spPr bwMode="auto">
          <a:xfrm>
            <a:off x="877888" y="1424114"/>
            <a:ext cx="1893887"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a:r>
              <a:rPr lang="zh-CN" altLang="en-US" sz="1000">
                <a:solidFill>
                  <a:srgbClr val="595959"/>
                </a:solidFill>
                <a:latin typeface="微软雅黑" pitchFamily="34" charset="-122"/>
                <a:ea typeface="微软雅黑" pitchFamily="34" charset="-122"/>
              </a:rPr>
              <a:t>随着计算机技术的发展及印刷技术进步，平面设计在视觉感观领域的表现也越来越丰富，这真正的对今天的平面设计的。</a:t>
            </a:r>
          </a:p>
        </p:txBody>
      </p:sp>
      <p:cxnSp>
        <p:nvCxnSpPr>
          <p:cNvPr id="19" name="直接连接符 22"/>
          <p:cNvCxnSpPr>
            <a:cxnSpLocks noChangeShapeType="1"/>
          </p:cNvCxnSpPr>
          <p:nvPr/>
        </p:nvCxnSpPr>
        <p:spPr bwMode="auto">
          <a:xfrm flipH="1">
            <a:off x="2289175" y="3200527"/>
            <a:ext cx="720725" cy="0"/>
          </a:xfrm>
          <a:prstGeom prst="line">
            <a:avLst/>
          </a:prstGeom>
          <a:noFill/>
          <a:ln w="6350">
            <a:solidFill>
              <a:srgbClr val="FF3399">
                <a:alpha val="98038"/>
              </a:srgbClr>
            </a:solidFill>
            <a:prstDash val="sysDash"/>
            <a:round/>
            <a:headEnd type="oval" w="med" len="med"/>
            <a:tailEnd type="oval" w="med" len="med"/>
          </a:ln>
          <a:extLst>
            <a:ext uri="{909E8E84-426E-40DD-AFC4-6F175D3DCCD1}">
              <a14:hiddenFill xmlns:a14="http://schemas.microsoft.com/office/drawing/2010/main">
                <a:noFill/>
              </a14:hiddenFill>
            </a:ext>
          </a:extLst>
        </p:spPr>
      </p:cxnSp>
      <p:sp>
        <p:nvSpPr>
          <p:cNvPr id="20" name="矩形 1"/>
          <p:cNvSpPr>
            <a:spLocks noChangeArrowheads="1"/>
          </p:cNvSpPr>
          <p:nvPr/>
        </p:nvSpPr>
        <p:spPr bwMode="auto">
          <a:xfrm>
            <a:off x="395288" y="2879852"/>
            <a:ext cx="1893887"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a:r>
              <a:rPr lang="zh-CN" altLang="en-US" sz="1000">
                <a:solidFill>
                  <a:srgbClr val="595959"/>
                </a:solidFill>
                <a:latin typeface="微软雅黑" pitchFamily="34" charset="-122"/>
                <a:ea typeface="微软雅黑" pitchFamily="34" charset="-122"/>
              </a:rPr>
              <a:t>随着计算机技术的发展及印刷技术进步，平面设计在视觉感观领域的表现也越来越丰富，这真正的对今天的平面设计的。</a:t>
            </a:r>
          </a:p>
        </p:txBody>
      </p:sp>
      <p:sp>
        <p:nvSpPr>
          <p:cNvPr id="21" name="矩形 1"/>
          <p:cNvSpPr>
            <a:spLocks noChangeArrowheads="1"/>
          </p:cNvSpPr>
          <p:nvPr/>
        </p:nvSpPr>
        <p:spPr bwMode="auto">
          <a:xfrm>
            <a:off x="6207125" y="1424114"/>
            <a:ext cx="1893888"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a:r>
              <a:rPr lang="zh-CN" altLang="en-US" sz="1000" dirty="0">
                <a:solidFill>
                  <a:srgbClr val="595959"/>
                </a:solidFill>
                <a:latin typeface="微软雅黑" pitchFamily="34" charset="-122"/>
                <a:ea typeface="微软雅黑" pitchFamily="34" charset="-122"/>
              </a:rPr>
              <a:t>随着计算机技术的发展及印刷技术进步，平面设计在视觉感观领域的表现也越来越丰富，这真正的对今天的平面设计的。</a:t>
            </a:r>
          </a:p>
        </p:txBody>
      </p:sp>
      <p:cxnSp>
        <p:nvCxnSpPr>
          <p:cNvPr id="22" name="直接连接符 25"/>
          <p:cNvCxnSpPr>
            <a:cxnSpLocks noChangeShapeType="1"/>
          </p:cNvCxnSpPr>
          <p:nvPr/>
        </p:nvCxnSpPr>
        <p:spPr bwMode="auto">
          <a:xfrm flipH="1">
            <a:off x="5435600" y="1744789"/>
            <a:ext cx="720725" cy="0"/>
          </a:xfrm>
          <a:prstGeom prst="line">
            <a:avLst/>
          </a:prstGeom>
          <a:noFill/>
          <a:ln w="6350">
            <a:solidFill>
              <a:srgbClr val="FF3399">
                <a:alpha val="98038"/>
              </a:srgbClr>
            </a:solidFill>
            <a:prstDash val="sysDash"/>
            <a:round/>
            <a:headEnd type="oval" w="med" len="med"/>
            <a:tailEnd type="oval" w="med" len="med"/>
          </a:ln>
          <a:extLst>
            <a:ext uri="{909E8E84-426E-40DD-AFC4-6F175D3DCCD1}">
              <a14:hiddenFill xmlns:a14="http://schemas.microsoft.com/office/drawing/2010/main">
                <a:noFill/>
              </a14:hiddenFill>
            </a:ext>
          </a:extLst>
        </p:spPr>
      </p:cxnSp>
      <p:sp>
        <p:nvSpPr>
          <p:cNvPr id="23" name="矩形 1"/>
          <p:cNvSpPr>
            <a:spLocks noChangeArrowheads="1"/>
          </p:cNvSpPr>
          <p:nvPr/>
        </p:nvSpPr>
        <p:spPr bwMode="auto">
          <a:xfrm>
            <a:off x="6710363" y="2908427"/>
            <a:ext cx="1893887"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a:r>
              <a:rPr lang="zh-CN" altLang="en-US" sz="1000">
                <a:solidFill>
                  <a:srgbClr val="595959"/>
                </a:solidFill>
                <a:latin typeface="微软雅黑" pitchFamily="34" charset="-122"/>
                <a:ea typeface="微软雅黑" pitchFamily="34" charset="-122"/>
              </a:rPr>
              <a:t>随着计算机技术的发展及印刷技术进步，平面设计在视觉感观领域的表现也越来越丰富，这真正的对今天的平面设计的。</a:t>
            </a:r>
          </a:p>
        </p:txBody>
      </p:sp>
      <p:cxnSp>
        <p:nvCxnSpPr>
          <p:cNvPr id="24" name="直接连接符 27"/>
          <p:cNvCxnSpPr>
            <a:cxnSpLocks noChangeShapeType="1"/>
          </p:cNvCxnSpPr>
          <p:nvPr/>
        </p:nvCxnSpPr>
        <p:spPr bwMode="auto">
          <a:xfrm flipH="1">
            <a:off x="5940425" y="3229102"/>
            <a:ext cx="719138" cy="0"/>
          </a:xfrm>
          <a:prstGeom prst="line">
            <a:avLst/>
          </a:prstGeom>
          <a:noFill/>
          <a:ln w="6350">
            <a:solidFill>
              <a:srgbClr val="FF3399">
                <a:alpha val="98038"/>
              </a:srgbClr>
            </a:solidFill>
            <a:prstDash val="sysDash"/>
            <a:round/>
            <a:headEnd type="oval" w="med" len="med"/>
            <a:tailEnd type="oval" w="med" len="me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2020640118"/>
      </p:ext>
    </p:extLst>
  </p:cSld>
  <p:clrMapOvr>
    <a:masterClrMapping/>
  </p:clrMapOvr>
  <p:transition spd="slow"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wipe(left)">
                                      <p:cBhvr>
                                        <p:cTn id="7" dur="500"/>
                                        <p:tgtEl>
                                          <p:spTgt spid="5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300"/>
                                        <p:tgtEl>
                                          <p:spTgt spid="16"/>
                                        </p:tgtEl>
                                      </p:cBhvr>
                                    </p:animEffect>
                                  </p:childTnLst>
                                </p:cTn>
                              </p:par>
                            </p:childTnLst>
                          </p:cTn>
                        </p:par>
                        <p:par>
                          <p:cTn id="12" fill="hold">
                            <p:stCondLst>
                              <p:cond delay="800"/>
                            </p:stCondLst>
                            <p:childTnLst>
                              <p:par>
                                <p:cTn id="13" presetID="22" presetClass="entr" presetSubtype="4"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ipe(down)">
                                      <p:cBhvr>
                                        <p:cTn id="15" dur="500"/>
                                        <p:tgtEl>
                                          <p:spTgt spid="9"/>
                                        </p:tgtEl>
                                      </p:cBhvr>
                                    </p:animEffect>
                                  </p:childTnLst>
                                </p:cTn>
                              </p:par>
                            </p:childTnLst>
                          </p:cTn>
                        </p:par>
                        <p:par>
                          <p:cTn id="16" fill="hold">
                            <p:stCondLst>
                              <p:cond delay="1300"/>
                            </p:stCondLst>
                            <p:childTnLst>
                              <p:par>
                                <p:cTn id="17" presetID="31" presetClass="entr" presetSubtype="0" fill="hold" grpId="0" nodeType="after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p:cTn id="19" dur="400" fill="hold"/>
                                        <p:tgtEl>
                                          <p:spTgt spid="10"/>
                                        </p:tgtEl>
                                        <p:attrNameLst>
                                          <p:attrName>ppt_w</p:attrName>
                                        </p:attrNameLst>
                                      </p:cBhvr>
                                      <p:tavLst>
                                        <p:tav tm="0">
                                          <p:val>
                                            <p:fltVal val="0"/>
                                          </p:val>
                                        </p:tav>
                                        <p:tav tm="100000">
                                          <p:val>
                                            <p:strVal val="#ppt_w"/>
                                          </p:val>
                                        </p:tav>
                                      </p:tavLst>
                                    </p:anim>
                                    <p:anim calcmode="lin" valueType="num">
                                      <p:cBhvr>
                                        <p:cTn id="20" dur="400" fill="hold"/>
                                        <p:tgtEl>
                                          <p:spTgt spid="10"/>
                                        </p:tgtEl>
                                        <p:attrNameLst>
                                          <p:attrName>ppt_h</p:attrName>
                                        </p:attrNameLst>
                                      </p:cBhvr>
                                      <p:tavLst>
                                        <p:tav tm="0">
                                          <p:val>
                                            <p:fltVal val="0"/>
                                          </p:val>
                                        </p:tav>
                                        <p:tav tm="100000">
                                          <p:val>
                                            <p:strVal val="#ppt_h"/>
                                          </p:val>
                                        </p:tav>
                                      </p:tavLst>
                                    </p:anim>
                                    <p:anim calcmode="lin" valueType="num">
                                      <p:cBhvr>
                                        <p:cTn id="21" dur="400" fill="hold"/>
                                        <p:tgtEl>
                                          <p:spTgt spid="10"/>
                                        </p:tgtEl>
                                        <p:attrNameLst>
                                          <p:attrName>style.rotation</p:attrName>
                                        </p:attrNameLst>
                                      </p:cBhvr>
                                      <p:tavLst>
                                        <p:tav tm="0">
                                          <p:val>
                                            <p:fltVal val="90"/>
                                          </p:val>
                                        </p:tav>
                                        <p:tav tm="100000">
                                          <p:val>
                                            <p:fltVal val="0"/>
                                          </p:val>
                                        </p:tav>
                                      </p:tavLst>
                                    </p:anim>
                                    <p:animEffect transition="in" filter="fade">
                                      <p:cBhvr>
                                        <p:cTn id="22" dur="400"/>
                                        <p:tgtEl>
                                          <p:spTgt spid="10"/>
                                        </p:tgtEl>
                                      </p:cBhvr>
                                    </p:animEffect>
                                  </p:childTnLst>
                                </p:cTn>
                              </p:par>
                              <p:par>
                                <p:cTn id="23" presetID="31"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anim calcmode="lin" valueType="num">
                                      <p:cBhvr>
                                        <p:cTn id="25" dur="400" fill="hold"/>
                                        <p:tgtEl>
                                          <p:spTgt spid="11"/>
                                        </p:tgtEl>
                                        <p:attrNameLst>
                                          <p:attrName>ppt_w</p:attrName>
                                        </p:attrNameLst>
                                      </p:cBhvr>
                                      <p:tavLst>
                                        <p:tav tm="0">
                                          <p:val>
                                            <p:fltVal val="0"/>
                                          </p:val>
                                        </p:tav>
                                        <p:tav tm="100000">
                                          <p:val>
                                            <p:strVal val="#ppt_w"/>
                                          </p:val>
                                        </p:tav>
                                      </p:tavLst>
                                    </p:anim>
                                    <p:anim calcmode="lin" valueType="num">
                                      <p:cBhvr>
                                        <p:cTn id="26" dur="400" fill="hold"/>
                                        <p:tgtEl>
                                          <p:spTgt spid="11"/>
                                        </p:tgtEl>
                                        <p:attrNameLst>
                                          <p:attrName>ppt_h</p:attrName>
                                        </p:attrNameLst>
                                      </p:cBhvr>
                                      <p:tavLst>
                                        <p:tav tm="0">
                                          <p:val>
                                            <p:fltVal val="0"/>
                                          </p:val>
                                        </p:tav>
                                        <p:tav tm="100000">
                                          <p:val>
                                            <p:strVal val="#ppt_h"/>
                                          </p:val>
                                        </p:tav>
                                      </p:tavLst>
                                    </p:anim>
                                    <p:anim calcmode="lin" valueType="num">
                                      <p:cBhvr>
                                        <p:cTn id="27" dur="400" fill="hold"/>
                                        <p:tgtEl>
                                          <p:spTgt spid="11"/>
                                        </p:tgtEl>
                                        <p:attrNameLst>
                                          <p:attrName>style.rotation</p:attrName>
                                        </p:attrNameLst>
                                      </p:cBhvr>
                                      <p:tavLst>
                                        <p:tav tm="0">
                                          <p:val>
                                            <p:fltVal val="90"/>
                                          </p:val>
                                        </p:tav>
                                        <p:tav tm="100000">
                                          <p:val>
                                            <p:fltVal val="0"/>
                                          </p:val>
                                        </p:tav>
                                      </p:tavLst>
                                    </p:anim>
                                    <p:animEffect transition="in" filter="fade">
                                      <p:cBhvr>
                                        <p:cTn id="28" dur="400"/>
                                        <p:tgtEl>
                                          <p:spTgt spid="11"/>
                                        </p:tgtEl>
                                      </p:cBhvr>
                                    </p:animEffect>
                                  </p:childTnLst>
                                </p:cTn>
                              </p:par>
                              <p:par>
                                <p:cTn id="29" presetID="31" presetClass="entr" presetSubtype="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p:cTn id="31" dur="400" fill="hold"/>
                                        <p:tgtEl>
                                          <p:spTgt spid="12"/>
                                        </p:tgtEl>
                                        <p:attrNameLst>
                                          <p:attrName>ppt_w</p:attrName>
                                        </p:attrNameLst>
                                      </p:cBhvr>
                                      <p:tavLst>
                                        <p:tav tm="0">
                                          <p:val>
                                            <p:fltVal val="0"/>
                                          </p:val>
                                        </p:tav>
                                        <p:tav tm="100000">
                                          <p:val>
                                            <p:strVal val="#ppt_w"/>
                                          </p:val>
                                        </p:tav>
                                      </p:tavLst>
                                    </p:anim>
                                    <p:anim calcmode="lin" valueType="num">
                                      <p:cBhvr>
                                        <p:cTn id="32" dur="400" fill="hold"/>
                                        <p:tgtEl>
                                          <p:spTgt spid="12"/>
                                        </p:tgtEl>
                                        <p:attrNameLst>
                                          <p:attrName>ppt_h</p:attrName>
                                        </p:attrNameLst>
                                      </p:cBhvr>
                                      <p:tavLst>
                                        <p:tav tm="0">
                                          <p:val>
                                            <p:fltVal val="0"/>
                                          </p:val>
                                        </p:tav>
                                        <p:tav tm="100000">
                                          <p:val>
                                            <p:strVal val="#ppt_h"/>
                                          </p:val>
                                        </p:tav>
                                      </p:tavLst>
                                    </p:anim>
                                    <p:anim calcmode="lin" valueType="num">
                                      <p:cBhvr>
                                        <p:cTn id="33" dur="400" fill="hold"/>
                                        <p:tgtEl>
                                          <p:spTgt spid="12"/>
                                        </p:tgtEl>
                                        <p:attrNameLst>
                                          <p:attrName>style.rotation</p:attrName>
                                        </p:attrNameLst>
                                      </p:cBhvr>
                                      <p:tavLst>
                                        <p:tav tm="0">
                                          <p:val>
                                            <p:fltVal val="90"/>
                                          </p:val>
                                        </p:tav>
                                        <p:tav tm="100000">
                                          <p:val>
                                            <p:fltVal val="0"/>
                                          </p:val>
                                        </p:tav>
                                      </p:tavLst>
                                    </p:anim>
                                    <p:animEffect transition="in" filter="fade">
                                      <p:cBhvr>
                                        <p:cTn id="34" dur="400"/>
                                        <p:tgtEl>
                                          <p:spTgt spid="12"/>
                                        </p:tgtEl>
                                      </p:cBhvr>
                                    </p:animEffect>
                                  </p:childTnLst>
                                </p:cTn>
                              </p:par>
                              <p:par>
                                <p:cTn id="35" presetID="31" presetClass="entr" presetSubtype="0" fill="hold" grpId="0" nodeType="withEffect">
                                  <p:stCondLst>
                                    <p:cond delay="0"/>
                                  </p:stCondLst>
                                  <p:childTnLst>
                                    <p:set>
                                      <p:cBhvr>
                                        <p:cTn id="36" dur="1" fill="hold">
                                          <p:stCondLst>
                                            <p:cond delay="0"/>
                                          </p:stCondLst>
                                        </p:cTn>
                                        <p:tgtEl>
                                          <p:spTgt spid="13"/>
                                        </p:tgtEl>
                                        <p:attrNameLst>
                                          <p:attrName>style.visibility</p:attrName>
                                        </p:attrNameLst>
                                      </p:cBhvr>
                                      <p:to>
                                        <p:strVal val="visible"/>
                                      </p:to>
                                    </p:set>
                                    <p:anim calcmode="lin" valueType="num">
                                      <p:cBhvr>
                                        <p:cTn id="37" dur="400" fill="hold"/>
                                        <p:tgtEl>
                                          <p:spTgt spid="13"/>
                                        </p:tgtEl>
                                        <p:attrNameLst>
                                          <p:attrName>ppt_w</p:attrName>
                                        </p:attrNameLst>
                                      </p:cBhvr>
                                      <p:tavLst>
                                        <p:tav tm="0">
                                          <p:val>
                                            <p:fltVal val="0"/>
                                          </p:val>
                                        </p:tav>
                                        <p:tav tm="100000">
                                          <p:val>
                                            <p:strVal val="#ppt_w"/>
                                          </p:val>
                                        </p:tav>
                                      </p:tavLst>
                                    </p:anim>
                                    <p:anim calcmode="lin" valueType="num">
                                      <p:cBhvr>
                                        <p:cTn id="38" dur="400" fill="hold"/>
                                        <p:tgtEl>
                                          <p:spTgt spid="13"/>
                                        </p:tgtEl>
                                        <p:attrNameLst>
                                          <p:attrName>ppt_h</p:attrName>
                                        </p:attrNameLst>
                                      </p:cBhvr>
                                      <p:tavLst>
                                        <p:tav tm="0">
                                          <p:val>
                                            <p:fltVal val="0"/>
                                          </p:val>
                                        </p:tav>
                                        <p:tav tm="100000">
                                          <p:val>
                                            <p:strVal val="#ppt_h"/>
                                          </p:val>
                                        </p:tav>
                                      </p:tavLst>
                                    </p:anim>
                                    <p:anim calcmode="lin" valueType="num">
                                      <p:cBhvr>
                                        <p:cTn id="39" dur="400" fill="hold"/>
                                        <p:tgtEl>
                                          <p:spTgt spid="13"/>
                                        </p:tgtEl>
                                        <p:attrNameLst>
                                          <p:attrName>style.rotation</p:attrName>
                                        </p:attrNameLst>
                                      </p:cBhvr>
                                      <p:tavLst>
                                        <p:tav tm="0">
                                          <p:val>
                                            <p:fltVal val="90"/>
                                          </p:val>
                                        </p:tav>
                                        <p:tav tm="100000">
                                          <p:val>
                                            <p:fltVal val="0"/>
                                          </p:val>
                                        </p:tav>
                                      </p:tavLst>
                                    </p:anim>
                                    <p:animEffect transition="in" filter="fade">
                                      <p:cBhvr>
                                        <p:cTn id="40" dur="400"/>
                                        <p:tgtEl>
                                          <p:spTgt spid="13"/>
                                        </p:tgtEl>
                                      </p:cBhvr>
                                    </p:animEffect>
                                  </p:childTnLst>
                                </p:cTn>
                              </p:par>
                              <p:par>
                                <p:cTn id="41" presetID="31" presetClass="entr" presetSubtype="0" fill="hold" grpId="0" nodeType="withEffect">
                                  <p:stCondLst>
                                    <p:cond delay="0"/>
                                  </p:stCondLst>
                                  <p:childTnLst>
                                    <p:set>
                                      <p:cBhvr>
                                        <p:cTn id="42" dur="1" fill="hold">
                                          <p:stCondLst>
                                            <p:cond delay="0"/>
                                          </p:stCondLst>
                                        </p:cTn>
                                        <p:tgtEl>
                                          <p:spTgt spid="14"/>
                                        </p:tgtEl>
                                        <p:attrNameLst>
                                          <p:attrName>style.visibility</p:attrName>
                                        </p:attrNameLst>
                                      </p:cBhvr>
                                      <p:to>
                                        <p:strVal val="visible"/>
                                      </p:to>
                                    </p:set>
                                    <p:anim calcmode="lin" valueType="num">
                                      <p:cBhvr>
                                        <p:cTn id="43" dur="400" fill="hold"/>
                                        <p:tgtEl>
                                          <p:spTgt spid="14"/>
                                        </p:tgtEl>
                                        <p:attrNameLst>
                                          <p:attrName>ppt_w</p:attrName>
                                        </p:attrNameLst>
                                      </p:cBhvr>
                                      <p:tavLst>
                                        <p:tav tm="0">
                                          <p:val>
                                            <p:fltVal val="0"/>
                                          </p:val>
                                        </p:tav>
                                        <p:tav tm="100000">
                                          <p:val>
                                            <p:strVal val="#ppt_w"/>
                                          </p:val>
                                        </p:tav>
                                      </p:tavLst>
                                    </p:anim>
                                    <p:anim calcmode="lin" valueType="num">
                                      <p:cBhvr>
                                        <p:cTn id="44" dur="400" fill="hold"/>
                                        <p:tgtEl>
                                          <p:spTgt spid="14"/>
                                        </p:tgtEl>
                                        <p:attrNameLst>
                                          <p:attrName>ppt_h</p:attrName>
                                        </p:attrNameLst>
                                      </p:cBhvr>
                                      <p:tavLst>
                                        <p:tav tm="0">
                                          <p:val>
                                            <p:fltVal val="0"/>
                                          </p:val>
                                        </p:tav>
                                        <p:tav tm="100000">
                                          <p:val>
                                            <p:strVal val="#ppt_h"/>
                                          </p:val>
                                        </p:tav>
                                      </p:tavLst>
                                    </p:anim>
                                    <p:anim calcmode="lin" valueType="num">
                                      <p:cBhvr>
                                        <p:cTn id="45" dur="400" fill="hold"/>
                                        <p:tgtEl>
                                          <p:spTgt spid="14"/>
                                        </p:tgtEl>
                                        <p:attrNameLst>
                                          <p:attrName>style.rotation</p:attrName>
                                        </p:attrNameLst>
                                      </p:cBhvr>
                                      <p:tavLst>
                                        <p:tav tm="0">
                                          <p:val>
                                            <p:fltVal val="90"/>
                                          </p:val>
                                        </p:tav>
                                        <p:tav tm="100000">
                                          <p:val>
                                            <p:fltVal val="0"/>
                                          </p:val>
                                        </p:tav>
                                      </p:tavLst>
                                    </p:anim>
                                    <p:animEffect transition="in" filter="fade">
                                      <p:cBhvr>
                                        <p:cTn id="46" dur="400"/>
                                        <p:tgtEl>
                                          <p:spTgt spid="14"/>
                                        </p:tgtEl>
                                      </p:cBhvr>
                                    </p:animEffect>
                                  </p:childTnLst>
                                </p:cTn>
                              </p:par>
                              <p:par>
                                <p:cTn id="47" presetID="31" presetClass="entr" presetSubtype="0" fill="hold" grpId="0" nodeType="withEffect">
                                  <p:stCondLst>
                                    <p:cond delay="0"/>
                                  </p:stCondLst>
                                  <p:childTnLst>
                                    <p:set>
                                      <p:cBhvr>
                                        <p:cTn id="48" dur="1" fill="hold">
                                          <p:stCondLst>
                                            <p:cond delay="0"/>
                                          </p:stCondLst>
                                        </p:cTn>
                                        <p:tgtEl>
                                          <p:spTgt spid="15"/>
                                        </p:tgtEl>
                                        <p:attrNameLst>
                                          <p:attrName>style.visibility</p:attrName>
                                        </p:attrNameLst>
                                      </p:cBhvr>
                                      <p:to>
                                        <p:strVal val="visible"/>
                                      </p:to>
                                    </p:set>
                                    <p:anim calcmode="lin" valueType="num">
                                      <p:cBhvr>
                                        <p:cTn id="49" dur="400" fill="hold"/>
                                        <p:tgtEl>
                                          <p:spTgt spid="15"/>
                                        </p:tgtEl>
                                        <p:attrNameLst>
                                          <p:attrName>ppt_w</p:attrName>
                                        </p:attrNameLst>
                                      </p:cBhvr>
                                      <p:tavLst>
                                        <p:tav tm="0">
                                          <p:val>
                                            <p:fltVal val="0"/>
                                          </p:val>
                                        </p:tav>
                                        <p:tav tm="100000">
                                          <p:val>
                                            <p:strVal val="#ppt_w"/>
                                          </p:val>
                                        </p:tav>
                                      </p:tavLst>
                                    </p:anim>
                                    <p:anim calcmode="lin" valueType="num">
                                      <p:cBhvr>
                                        <p:cTn id="50" dur="400" fill="hold"/>
                                        <p:tgtEl>
                                          <p:spTgt spid="15"/>
                                        </p:tgtEl>
                                        <p:attrNameLst>
                                          <p:attrName>ppt_h</p:attrName>
                                        </p:attrNameLst>
                                      </p:cBhvr>
                                      <p:tavLst>
                                        <p:tav tm="0">
                                          <p:val>
                                            <p:fltVal val="0"/>
                                          </p:val>
                                        </p:tav>
                                        <p:tav tm="100000">
                                          <p:val>
                                            <p:strVal val="#ppt_h"/>
                                          </p:val>
                                        </p:tav>
                                      </p:tavLst>
                                    </p:anim>
                                    <p:anim calcmode="lin" valueType="num">
                                      <p:cBhvr>
                                        <p:cTn id="51" dur="400" fill="hold"/>
                                        <p:tgtEl>
                                          <p:spTgt spid="15"/>
                                        </p:tgtEl>
                                        <p:attrNameLst>
                                          <p:attrName>style.rotation</p:attrName>
                                        </p:attrNameLst>
                                      </p:cBhvr>
                                      <p:tavLst>
                                        <p:tav tm="0">
                                          <p:val>
                                            <p:fltVal val="90"/>
                                          </p:val>
                                        </p:tav>
                                        <p:tav tm="100000">
                                          <p:val>
                                            <p:fltVal val="0"/>
                                          </p:val>
                                        </p:tav>
                                      </p:tavLst>
                                    </p:anim>
                                    <p:animEffect transition="in" filter="fade">
                                      <p:cBhvr>
                                        <p:cTn id="52" dur="400"/>
                                        <p:tgtEl>
                                          <p:spTgt spid="15"/>
                                        </p:tgtEl>
                                      </p:cBhvr>
                                    </p:animEffect>
                                  </p:childTnLst>
                                </p:cTn>
                              </p:par>
                            </p:childTnLst>
                          </p:cTn>
                        </p:par>
                        <p:par>
                          <p:cTn id="53" fill="hold">
                            <p:stCondLst>
                              <p:cond delay="1700"/>
                            </p:stCondLst>
                            <p:childTnLst>
                              <p:par>
                                <p:cTn id="54" presetID="22" presetClass="entr" presetSubtype="2" fill="hold" nodeType="afterEffect">
                                  <p:stCondLst>
                                    <p:cond delay="0"/>
                                  </p:stCondLst>
                                  <p:childTnLst>
                                    <p:set>
                                      <p:cBhvr>
                                        <p:cTn id="55" dur="1" fill="hold">
                                          <p:stCondLst>
                                            <p:cond delay="0"/>
                                          </p:stCondLst>
                                        </p:cTn>
                                        <p:tgtEl>
                                          <p:spTgt spid="17"/>
                                        </p:tgtEl>
                                        <p:attrNameLst>
                                          <p:attrName>style.visibility</p:attrName>
                                        </p:attrNameLst>
                                      </p:cBhvr>
                                      <p:to>
                                        <p:strVal val="visible"/>
                                      </p:to>
                                    </p:set>
                                    <p:animEffect transition="in" filter="wipe(right)">
                                      <p:cBhvr>
                                        <p:cTn id="56" dur="500"/>
                                        <p:tgtEl>
                                          <p:spTgt spid="17"/>
                                        </p:tgtEl>
                                      </p:cBhvr>
                                    </p:animEffect>
                                  </p:childTnLst>
                                </p:cTn>
                              </p:par>
                            </p:childTnLst>
                          </p:cTn>
                        </p:par>
                        <p:par>
                          <p:cTn id="57" fill="hold">
                            <p:stCondLst>
                              <p:cond delay="2200"/>
                            </p:stCondLst>
                            <p:childTnLst>
                              <p:par>
                                <p:cTn id="58" presetID="2" presetClass="entr" presetSubtype="8" fill="hold" grpId="0" nodeType="afterEffect">
                                  <p:stCondLst>
                                    <p:cond delay="0"/>
                                  </p:stCondLst>
                                  <p:childTnLst>
                                    <p:set>
                                      <p:cBhvr>
                                        <p:cTn id="59" dur="1" fill="hold">
                                          <p:stCondLst>
                                            <p:cond delay="0"/>
                                          </p:stCondLst>
                                        </p:cTn>
                                        <p:tgtEl>
                                          <p:spTgt spid="18"/>
                                        </p:tgtEl>
                                        <p:attrNameLst>
                                          <p:attrName>style.visibility</p:attrName>
                                        </p:attrNameLst>
                                      </p:cBhvr>
                                      <p:to>
                                        <p:strVal val="visible"/>
                                      </p:to>
                                    </p:set>
                                    <p:anim calcmode="lin" valueType="num">
                                      <p:cBhvr additive="base">
                                        <p:cTn id="60" dur="300" fill="hold"/>
                                        <p:tgtEl>
                                          <p:spTgt spid="18"/>
                                        </p:tgtEl>
                                        <p:attrNameLst>
                                          <p:attrName>ppt_x</p:attrName>
                                        </p:attrNameLst>
                                      </p:cBhvr>
                                      <p:tavLst>
                                        <p:tav tm="0">
                                          <p:val>
                                            <p:strVal val="0-#ppt_w/2"/>
                                          </p:val>
                                        </p:tav>
                                        <p:tav tm="100000">
                                          <p:val>
                                            <p:strVal val="#ppt_x"/>
                                          </p:val>
                                        </p:tav>
                                      </p:tavLst>
                                    </p:anim>
                                    <p:anim calcmode="lin" valueType="num">
                                      <p:cBhvr additive="base">
                                        <p:cTn id="61" dur="300" fill="hold"/>
                                        <p:tgtEl>
                                          <p:spTgt spid="18"/>
                                        </p:tgtEl>
                                        <p:attrNameLst>
                                          <p:attrName>ppt_y</p:attrName>
                                        </p:attrNameLst>
                                      </p:cBhvr>
                                      <p:tavLst>
                                        <p:tav tm="0">
                                          <p:val>
                                            <p:strVal val="#ppt_y"/>
                                          </p:val>
                                        </p:tav>
                                        <p:tav tm="100000">
                                          <p:val>
                                            <p:strVal val="#ppt_y"/>
                                          </p:val>
                                        </p:tav>
                                      </p:tavLst>
                                    </p:anim>
                                  </p:childTnLst>
                                </p:cTn>
                              </p:par>
                            </p:childTnLst>
                          </p:cTn>
                        </p:par>
                        <p:par>
                          <p:cTn id="62" fill="hold">
                            <p:stCondLst>
                              <p:cond delay="2500"/>
                            </p:stCondLst>
                            <p:childTnLst>
                              <p:par>
                                <p:cTn id="63" presetID="22" presetClass="entr" presetSubtype="2" fill="hold" nodeType="afterEffect">
                                  <p:stCondLst>
                                    <p:cond delay="0"/>
                                  </p:stCondLst>
                                  <p:childTnLst>
                                    <p:set>
                                      <p:cBhvr>
                                        <p:cTn id="64" dur="1" fill="hold">
                                          <p:stCondLst>
                                            <p:cond delay="0"/>
                                          </p:stCondLst>
                                        </p:cTn>
                                        <p:tgtEl>
                                          <p:spTgt spid="19"/>
                                        </p:tgtEl>
                                        <p:attrNameLst>
                                          <p:attrName>style.visibility</p:attrName>
                                        </p:attrNameLst>
                                      </p:cBhvr>
                                      <p:to>
                                        <p:strVal val="visible"/>
                                      </p:to>
                                    </p:set>
                                    <p:animEffect transition="in" filter="wipe(right)">
                                      <p:cBhvr>
                                        <p:cTn id="65" dur="500"/>
                                        <p:tgtEl>
                                          <p:spTgt spid="19"/>
                                        </p:tgtEl>
                                      </p:cBhvr>
                                    </p:animEffect>
                                  </p:childTnLst>
                                </p:cTn>
                              </p:par>
                            </p:childTnLst>
                          </p:cTn>
                        </p:par>
                        <p:par>
                          <p:cTn id="66" fill="hold">
                            <p:stCondLst>
                              <p:cond delay="3000"/>
                            </p:stCondLst>
                            <p:childTnLst>
                              <p:par>
                                <p:cTn id="67" presetID="2" presetClass="entr" presetSubtype="8" fill="hold" grpId="0" nodeType="afterEffect">
                                  <p:stCondLst>
                                    <p:cond delay="0"/>
                                  </p:stCondLst>
                                  <p:childTnLst>
                                    <p:set>
                                      <p:cBhvr>
                                        <p:cTn id="68" dur="1" fill="hold">
                                          <p:stCondLst>
                                            <p:cond delay="0"/>
                                          </p:stCondLst>
                                        </p:cTn>
                                        <p:tgtEl>
                                          <p:spTgt spid="20"/>
                                        </p:tgtEl>
                                        <p:attrNameLst>
                                          <p:attrName>style.visibility</p:attrName>
                                        </p:attrNameLst>
                                      </p:cBhvr>
                                      <p:to>
                                        <p:strVal val="visible"/>
                                      </p:to>
                                    </p:set>
                                    <p:anim calcmode="lin" valueType="num">
                                      <p:cBhvr additive="base">
                                        <p:cTn id="69" dur="300" fill="hold"/>
                                        <p:tgtEl>
                                          <p:spTgt spid="20"/>
                                        </p:tgtEl>
                                        <p:attrNameLst>
                                          <p:attrName>ppt_x</p:attrName>
                                        </p:attrNameLst>
                                      </p:cBhvr>
                                      <p:tavLst>
                                        <p:tav tm="0">
                                          <p:val>
                                            <p:strVal val="0-#ppt_w/2"/>
                                          </p:val>
                                        </p:tav>
                                        <p:tav tm="100000">
                                          <p:val>
                                            <p:strVal val="#ppt_x"/>
                                          </p:val>
                                        </p:tav>
                                      </p:tavLst>
                                    </p:anim>
                                    <p:anim calcmode="lin" valueType="num">
                                      <p:cBhvr additive="base">
                                        <p:cTn id="70" dur="300" fill="hold"/>
                                        <p:tgtEl>
                                          <p:spTgt spid="20"/>
                                        </p:tgtEl>
                                        <p:attrNameLst>
                                          <p:attrName>ppt_y</p:attrName>
                                        </p:attrNameLst>
                                      </p:cBhvr>
                                      <p:tavLst>
                                        <p:tav tm="0">
                                          <p:val>
                                            <p:strVal val="#ppt_y"/>
                                          </p:val>
                                        </p:tav>
                                        <p:tav tm="100000">
                                          <p:val>
                                            <p:strVal val="#ppt_y"/>
                                          </p:val>
                                        </p:tav>
                                      </p:tavLst>
                                    </p:anim>
                                  </p:childTnLst>
                                </p:cTn>
                              </p:par>
                            </p:childTnLst>
                          </p:cTn>
                        </p:par>
                        <p:par>
                          <p:cTn id="71" fill="hold">
                            <p:stCondLst>
                              <p:cond delay="3300"/>
                            </p:stCondLst>
                            <p:childTnLst>
                              <p:par>
                                <p:cTn id="72" presetID="22" presetClass="entr" presetSubtype="8" fill="hold" nodeType="afterEffect">
                                  <p:stCondLst>
                                    <p:cond delay="0"/>
                                  </p:stCondLst>
                                  <p:childTnLst>
                                    <p:set>
                                      <p:cBhvr>
                                        <p:cTn id="73" dur="1" fill="hold">
                                          <p:stCondLst>
                                            <p:cond delay="0"/>
                                          </p:stCondLst>
                                        </p:cTn>
                                        <p:tgtEl>
                                          <p:spTgt spid="22"/>
                                        </p:tgtEl>
                                        <p:attrNameLst>
                                          <p:attrName>style.visibility</p:attrName>
                                        </p:attrNameLst>
                                      </p:cBhvr>
                                      <p:to>
                                        <p:strVal val="visible"/>
                                      </p:to>
                                    </p:set>
                                    <p:animEffect transition="in" filter="wipe(left)">
                                      <p:cBhvr>
                                        <p:cTn id="74" dur="500"/>
                                        <p:tgtEl>
                                          <p:spTgt spid="22"/>
                                        </p:tgtEl>
                                      </p:cBhvr>
                                    </p:animEffect>
                                  </p:childTnLst>
                                </p:cTn>
                              </p:par>
                            </p:childTnLst>
                          </p:cTn>
                        </p:par>
                        <p:par>
                          <p:cTn id="75" fill="hold">
                            <p:stCondLst>
                              <p:cond delay="3800"/>
                            </p:stCondLst>
                            <p:childTnLst>
                              <p:par>
                                <p:cTn id="76" presetID="2" presetClass="entr" presetSubtype="2" fill="hold" grpId="0" nodeType="afterEffect">
                                  <p:stCondLst>
                                    <p:cond delay="0"/>
                                  </p:stCondLst>
                                  <p:childTnLst>
                                    <p:set>
                                      <p:cBhvr>
                                        <p:cTn id="77" dur="1" fill="hold">
                                          <p:stCondLst>
                                            <p:cond delay="0"/>
                                          </p:stCondLst>
                                        </p:cTn>
                                        <p:tgtEl>
                                          <p:spTgt spid="21"/>
                                        </p:tgtEl>
                                        <p:attrNameLst>
                                          <p:attrName>style.visibility</p:attrName>
                                        </p:attrNameLst>
                                      </p:cBhvr>
                                      <p:to>
                                        <p:strVal val="visible"/>
                                      </p:to>
                                    </p:set>
                                    <p:anim calcmode="lin" valueType="num">
                                      <p:cBhvr additive="base">
                                        <p:cTn id="78" dur="300" fill="hold"/>
                                        <p:tgtEl>
                                          <p:spTgt spid="21"/>
                                        </p:tgtEl>
                                        <p:attrNameLst>
                                          <p:attrName>ppt_x</p:attrName>
                                        </p:attrNameLst>
                                      </p:cBhvr>
                                      <p:tavLst>
                                        <p:tav tm="0">
                                          <p:val>
                                            <p:strVal val="1+#ppt_w/2"/>
                                          </p:val>
                                        </p:tav>
                                        <p:tav tm="100000">
                                          <p:val>
                                            <p:strVal val="#ppt_x"/>
                                          </p:val>
                                        </p:tav>
                                      </p:tavLst>
                                    </p:anim>
                                    <p:anim calcmode="lin" valueType="num">
                                      <p:cBhvr additive="base">
                                        <p:cTn id="79" dur="300" fill="hold"/>
                                        <p:tgtEl>
                                          <p:spTgt spid="21"/>
                                        </p:tgtEl>
                                        <p:attrNameLst>
                                          <p:attrName>ppt_y</p:attrName>
                                        </p:attrNameLst>
                                      </p:cBhvr>
                                      <p:tavLst>
                                        <p:tav tm="0">
                                          <p:val>
                                            <p:strVal val="#ppt_y"/>
                                          </p:val>
                                        </p:tav>
                                        <p:tav tm="100000">
                                          <p:val>
                                            <p:strVal val="#ppt_y"/>
                                          </p:val>
                                        </p:tav>
                                      </p:tavLst>
                                    </p:anim>
                                  </p:childTnLst>
                                </p:cTn>
                              </p:par>
                            </p:childTnLst>
                          </p:cTn>
                        </p:par>
                        <p:par>
                          <p:cTn id="80" fill="hold">
                            <p:stCondLst>
                              <p:cond delay="4100"/>
                            </p:stCondLst>
                            <p:childTnLst>
                              <p:par>
                                <p:cTn id="81" presetID="22" presetClass="entr" presetSubtype="8" fill="hold" nodeType="afterEffect">
                                  <p:stCondLst>
                                    <p:cond delay="0"/>
                                  </p:stCondLst>
                                  <p:childTnLst>
                                    <p:set>
                                      <p:cBhvr>
                                        <p:cTn id="82" dur="1" fill="hold">
                                          <p:stCondLst>
                                            <p:cond delay="0"/>
                                          </p:stCondLst>
                                        </p:cTn>
                                        <p:tgtEl>
                                          <p:spTgt spid="24"/>
                                        </p:tgtEl>
                                        <p:attrNameLst>
                                          <p:attrName>style.visibility</p:attrName>
                                        </p:attrNameLst>
                                      </p:cBhvr>
                                      <p:to>
                                        <p:strVal val="visible"/>
                                      </p:to>
                                    </p:set>
                                    <p:animEffect transition="in" filter="wipe(left)">
                                      <p:cBhvr>
                                        <p:cTn id="83" dur="500"/>
                                        <p:tgtEl>
                                          <p:spTgt spid="24"/>
                                        </p:tgtEl>
                                      </p:cBhvr>
                                    </p:animEffect>
                                  </p:childTnLst>
                                </p:cTn>
                              </p:par>
                            </p:childTnLst>
                          </p:cTn>
                        </p:par>
                        <p:par>
                          <p:cTn id="84" fill="hold">
                            <p:stCondLst>
                              <p:cond delay="4600"/>
                            </p:stCondLst>
                            <p:childTnLst>
                              <p:par>
                                <p:cTn id="85" presetID="2" presetClass="entr" presetSubtype="2" fill="hold" grpId="0" nodeType="afterEffect">
                                  <p:stCondLst>
                                    <p:cond delay="0"/>
                                  </p:stCondLst>
                                  <p:childTnLst>
                                    <p:set>
                                      <p:cBhvr>
                                        <p:cTn id="86" dur="1" fill="hold">
                                          <p:stCondLst>
                                            <p:cond delay="0"/>
                                          </p:stCondLst>
                                        </p:cTn>
                                        <p:tgtEl>
                                          <p:spTgt spid="23"/>
                                        </p:tgtEl>
                                        <p:attrNameLst>
                                          <p:attrName>style.visibility</p:attrName>
                                        </p:attrNameLst>
                                      </p:cBhvr>
                                      <p:to>
                                        <p:strVal val="visible"/>
                                      </p:to>
                                    </p:set>
                                    <p:anim calcmode="lin" valueType="num">
                                      <p:cBhvr additive="base">
                                        <p:cTn id="87" dur="300" fill="hold"/>
                                        <p:tgtEl>
                                          <p:spTgt spid="23"/>
                                        </p:tgtEl>
                                        <p:attrNameLst>
                                          <p:attrName>ppt_x</p:attrName>
                                        </p:attrNameLst>
                                      </p:cBhvr>
                                      <p:tavLst>
                                        <p:tav tm="0">
                                          <p:val>
                                            <p:strVal val="1+#ppt_w/2"/>
                                          </p:val>
                                        </p:tav>
                                        <p:tav tm="100000">
                                          <p:val>
                                            <p:strVal val="#ppt_x"/>
                                          </p:val>
                                        </p:tav>
                                      </p:tavLst>
                                    </p:anim>
                                    <p:anim calcmode="lin" valueType="num">
                                      <p:cBhvr additive="base">
                                        <p:cTn id="88" dur="300" fill="hold"/>
                                        <p:tgtEl>
                                          <p:spTgt spid="2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P spid="9" grpId="0" animBg="1"/>
      <p:bldP spid="10" grpId="0" animBg="1"/>
      <p:bldP spid="11" grpId="0" animBg="1"/>
      <p:bldP spid="12" grpId="0" animBg="1"/>
      <p:bldP spid="13" grpId="0" animBg="1"/>
      <p:bldP spid="14" grpId="0" animBg="1"/>
      <p:bldP spid="15" grpId="0" animBg="1"/>
      <p:bldP spid="16" grpId="0" animBg="1"/>
      <p:bldP spid="18" grpId="0" autoUpdateAnimBg="0"/>
      <p:bldP spid="20" grpId="0" autoUpdateAnimBg="0"/>
      <p:bldP spid="21" grpId="0" autoUpdateAnimBg="0"/>
      <p:bldP spid="23" grpId="0" autoUpdateAnimBg="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文本框 10"/>
          <p:cNvSpPr txBox="1">
            <a:spLocks noChangeArrowheads="1"/>
          </p:cNvSpPr>
          <p:nvPr/>
        </p:nvSpPr>
        <p:spPr bwMode="auto">
          <a:xfrm>
            <a:off x="971600" y="208664"/>
            <a:ext cx="3510057" cy="346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1" tIns="34285" rIns="68571" bIns="34285">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r>
              <a:rPr lang="zh-CN" altLang="en-US" sz="1800" b="1" dirty="0" smtClean="0">
                <a:latin typeface="+mn-ea"/>
                <a:ea typeface="+mn-ea"/>
              </a:rPr>
              <a:t>添加文字内容</a:t>
            </a:r>
            <a:r>
              <a:rPr lang="zh-CN" altLang="en-US" sz="1200" b="1" dirty="0" smtClean="0">
                <a:latin typeface="+mn-ea"/>
                <a:ea typeface="+mn-ea"/>
              </a:rPr>
              <a:t>（</a:t>
            </a:r>
            <a:r>
              <a:rPr lang="zh-CN" altLang="en-US" sz="1200" b="1" dirty="0">
                <a:latin typeface="+mn-ea"/>
                <a:ea typeface="+mn-ea"/>
              </a:rPr>
              <a:t>文字可以编辑）</a:t>
            </a:r>
            <a:endParaRPr lang="zh-CN" altLang="en-US" sz="1200" b="1" dirty="0">
              <a:latin typeface="+mn-ea"/>
              <a:ea typeface="+mn-ea"/>
              <a:cs typeface="+mn-ea"/>
              <a:sym typeface="+mn-lt"/>
            </a:endParaRPr>
          </a:p>
        </p:txBody>
      </p:sp>
      <p:cxnSp>
        <p:nvCxnSpPr>
          <p:cNvPr id="79" name="肘形连接符 78"/>
          <p:cNvCxnSpPr/>
          <p:nvPr/>
        </p:nvCxnSpPr>
        <p:spPr>
          <a:xfrm flipH="1" flipV="1">
            <a:off x="4873178" y="1363141"/>
            <a:ext cx="2826544" cy="409575"/>
          </a:xfrm>
          <a:prstGeom prst="bentConnector3">
            <a:avLst>
              <a:gd name="adj1" fmla="val 218"/>
            </a:avLst>
          </a:prstGeom>
          <a:ln w="19050">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80" name="肘形连接符 79"/>
          <p:cNvCxnSpPr/>
          <p:nvPr/>
        </p:nvCxnSpPr>
        <p:spPr>
          <a:xfrm flipH="1">
            <a:off x="4873178" y="3933700"/>
            <a:ext cx="2826544" cy="409575"/>
          </a:xfrm>
          <a:prstGeom prst="bentConnector3">
            <a:avLst>
              <a:gd name="adj1" fmla="val 218"/>
            </a:avLst>
          </a:prstGeom>
          <a:ln w="19050">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81" name="肘形连接符 80"/>
          <p:cNvCxnSpPr/>
          <p:nvPr/>
        </p:nvCxnSpPr>
        <p:spPr>
          <a:xfrm flipV="1">
            <a:off x="1685875" y="1363141"/>
            <a:ext cx="2726531" cy="409575"/>
          </a:xfrm>
          <a:prstGeom prst="bentConnector3">
            <a:avLst>
              <a:gd name="adj1" fmla="val 218"/>
            </a:avLst>
          </a:prstGeom>
          <a:ln w="19050">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82" name="肘形连接符 81"/>
          <p:cNvCxnSpPr/>
          <p:nvPr/>
        </p:nvCxnSpPr>
        <p:spPr>
          <a:xfrm>
            <a:off x="1685875" y="3933700"/>
            <a:ext cx="2726531" cy="409575"/>
          </a:xfrm>
          <a:prstGeom prst="bentConnector3">
            <a:avLst>
              <a:gd name="adj1" fmla="val 218"/>
            </a:avLst>
          </a:prstGeom>
          <a:ln w="19050">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83" name="文本框 5"/>
          <p:cNvSpPr txBox="1"/>
          <p:nvPr/>
        </p:nvSpPr>
        <p:spPr>
          <a:xfrm>
            <a:off x="2254993" y="3664619"/>
            <a:ext cx="2157413" cy="528638"/>
          </a:xfrm>
          <a:prstGeom prst="rect">
            <a:avLst/>
          </a:prstGeom>
        </p:spPr>
        <p:txBody>
          <a:bodyPr lIns="68580" tIns="34290" rIns="68580" bIns="34290"/>
          <a:lstStyle>
            <a:lvl1pPr indent="0">
              <a:lnSpc>
                <a:spcPct val="150000"/>
              </a:lnSpc>
              <a:spcBef>
                <a:spcPct val="30000"/>
              </a:spcBef>
              <a:buFont typeface="Arial" panose="020B0604020202020204" pitchFamily="34" charset="0"/>
              <a:buNone/>
              <a:defRPr lang="zh-CN">
                <a:solidFill>
                  <a:schemeClr val="bg1"/>
                </a:solidFill>
                <a:latin typeface="Microsoft YaHei UI" panose="020B0503020204020204" pitchFamily="34" charset="-122"/>
                <a:ea typeface="Microsoft YaHei UI" panose="020B0503020204020204" pitchFamily="34" charset="-122"/>
              </a:defRPr>
            </a:lvl1pPr>
            <a:lvl2pPr indent="0">
              <a:lnSpc>
                <a:spcPct val="90000"/>
              </a:lnSpc>
              <a:spcBef>
                <a:spcPct val="30000"/>
              </a:spcBef>
              <a:buFont typeface="Arial" panose="020B0604020202020204" pitchFamily="34" charset="0"/>
              <a:buNone/>
              <a:defRPr lang="zh-CN" sz="2000">
                <a:latin typeface="Microsoft YaHei UI" panose="020B0503020204020204" pitchFamily="34" charset="-122"/>
                <a:ea typeface="Microsoft YaHei UI" panose="020B0503020204020204" pitchFamily="34" charset="-122"/>
              </a:defRPr>
            </a:lvl2pPr>
            <a:lvl3pPr indent="0">
              <a:lnSpc>
                <a:spcPct val="90000"/>
              </a:lnSpc>
              <a:spcBef>
                <a:spcPct val="30000"/>
              </a:spcBef>
              <a:buFont typeface="Arial" panose="020B0604020202020204" pitchFamily="34" charset="0"/>
              <a:buNone/>
              <a:defRPr lang="zh-CN">
                <a:latin typeface="Microsoft YaHei UI" panose="020B0503020204020204" pitchFamily="34" charset="-122"/>
                <a:ea typeface="Microsoft YaHei UI" panose="020B0503020204020204" pitchFamily="34" charset="-122"/>
              </a:defRPr>
            </a:lvl3pPr>
            <a:lvl4pPr indent="0">
              <a:lnSpc>
                <a:spcPct val="90000"/>
              </a:lnSpc>
              <a:spcBef>
                <a:spcPct val="30000"/>
              </a:spcBef>
              <a:buFont typeface="Arial" panose="020B0604020202020204" pitchFamily="34" charset="0"/>
              <a:buNone/>
              <a:defRPr lang="zh-CN" sz="1600">
                <a:latin typeface="Microsoft YaHei UI" panose="020B0503020204020204" pitchFamily="34" charset="-122"/>
                <a:ea typeface="Microsoft YaHei UI" panose="020B0503020204020204" pitchFamily="34" charset="-122"/>
              </a:defRPr>
            </a:lvl4pPr>
            <a:lvl5pPr indent="0">
              <a:lnSpc>
                <a:spcPct val="90000"/>
              </a:lnSpc>
              <a:spcBef>
                <a:spcPct val="30000"/>
              </a:spcBef>
              <a:buFont typeface="Arial" panose="020B0604020202020204" pitchFamily="34" charset="0"/>
              <a:buNone/>
              <a:defRPr lang="zh-CN" sz="1600">
                <a:latin typeface="Microsoft YaHei UI" panose="020B0503020204020204" pitchFamily="34" charset="-122"/>
                <a:ea typeface="Microsoft YaHei UI" panose="020B0503020204020204" pitchFamily="34" charset="-122"/>
              </a:defRPr>
            </a:lvl5pPr>
            <a:lvl6pPr indent="0">
              <a:lnSpc>
                <a:spcPct val="90000"/>
              </a:lnSpc>
              <a:spcBef>
                <a:spcPct val="30000"/>
              </a:spcBef>
              <a:buFont typeface="Arial" panose="020B0604020202020204" pitchFamily="34" charset="0"/>
              <a:buNone/>
              <a:defRPr lang="zh-CN" sz="1600"/>
            </a:lvl6pPr>
            <a:lvl7pPr indent="0">
              <a:lnSpc>
                <a:spcPct val="90000"/>
              </a:lnSpc>
              <a:spcBef>
                <a:spcPct val="30000"/>
              </a:spcBef>
              <a:buFont typeface="Arial" panose="020B0604020202020204" pitchFamily="34" charset="0"/>
              <a:buNone/>
              <a:defRPr lang="zh-CN" sz="1600"/>
            </a:lvl7pPr>
            <a:lvl8pPr indent="0">
              <a:lnSpc>
                <a:spcPct val="90000"/>
              </a:lnSpc>
              <a:spcBef>
                <a:spcPct val="30000"/>
              </a:spcBef>
              <a:buFont typeface="Arial" panose="020B0604020202020204" pitchFamily="34" charset="0"/>
              <a:buNone/>
              <a:defRPr lang="zh-CN" sz="1600"/>
            </a:lvl8pPr>
            <a:lvl9pPr indent="0">
              <a:lnSpc>
                <a:spcPct val="90000"/>
              </a:lnSpc>
              <a:spcBef>
                <a:spcPct val="30000"/>
              </a:spcBef>
              <a:buFont typeface="Arial" panose="020B0604020202020204" pitchFamily="34" charset="0"/>
              <a:buNone/>
              <a:defRPr lang="zh-CN" sz="1600"/>
            </a:lvl9pPr>
          </a:lstStyle>
          <a:p>
            <a:pPr defTabSz="685749" fontAlgn="auto">
              <a:lnSpc>
                <a:spcPct val="120000"/>
              </a:lnSpc>
              <a:spcBef>
                <a:spcPct val="0"/>
              </a:spcBef>
              <a:spcAft>
                <a:spcPts val="0"/>
              </a:spcAft>
              <a:defRPr/>
            </a:pPr>
            <a:r>
              <a:rPr altLang="en-US" sz="1100" dirty="0">
                <a:solidFill>
                  <a:schemeClr val="tx1">
                    <a:lumMod val="65000"/>
                    <a:lumOff val="35000"/>
                  </a:schemeClr>
                </a:solidFill>
                <a:latin typeface="微软雅黑" panose="020B0503020204020204" pitchFamily="34" charset="-122"/>
                <a:ea typeface="微软雅黑" panose="020B0503020204020204" pitchFamily="34" charset="-122"/>
                <a:sym typeface="微软雅黑" pitchFamily="34" charset="-122"/>
              </a:rPr>
              <a:t>在此录入上述图表的描述说明，在此录入上述图表的描述说明，在此录入上述图表的描述说明。</a:t>
            </a:r>
          </a:p>
        </p:txBody>
      </p:sp>
      <p:sp>
        <p:nvSpPr>
          <p:cNvPr id="84" name="文本框 6"/>
          <p:cNvSpPr txBox="1"/>
          <p:nvPr/>
        </p:nvSpPr>
        <p:spPr>
          <a:xfrm>
            <a:off x="2250231" y="4359944"/>
            <a:ext cx="907256" cy="300038"/>
          </a:xfrm>
          <a:prstGeom prst="rect">
            <a:avLst/>
          </a:prstGeom>
          <a:noFill/>
        </p:spPr>
        <p:txBody>
          <a:bodyPr wrap="none" lIns="68580" tIns="34290" rIns="68580" bIns="34290">
            <a:spAutoFit/>
          </a:bodyPr>
          <a:lstStyle/>
          <a:p>
            <a:pPr defTabSz="685749" fontAlgn="auto">
              <a:spcBef>
                <a:spcPts val="0"/>
              </a:spcBef>
              <a:spcAft>
                <a:spcPts val="0"/>
              </a:spcAft>
              <a:defRPr/>
            </a:pPr>
            <a:r>
              <a:rPr lang="zh-CN" altLang="en-US" sz="1500" b="1" dirty="0">
                <a:solidFill>
                  <a:schemeClr val="tx1">
                    <a:lumMod val="65000"/>
                    <a:lumOff val="35000"/>
                  </a:schemeClr>
                </a:solidFill>
                <a:latin typeface="微软雅黑" panose="020B0503020204020204" pitchFamily="34" charset="-122"/>
                <a:ea typeface="微软雅黑" panose="020B0503020204020204" pitchFamily="34" charset="-122"/>
              </a:rPr>
              <a:t>时间管理</a:t>
            </a:r>
          </a:p>
        </p:txBody>
      </p:sp>
      <p:grpSp>
        <p:nvGrpSpPr>
          <p:cNvPr id="85" name="组合 84"/>
          <p:cNvGrpSpPr>
            <a:grpSpLocks/>
          </p:cNvGrpSpPr>
          <p:nvPr/>
        </p:nvGrpSpPr>
        <p:grpSpPr bwMode="auto">
          <a:xfrm>
            <a:off x="1163191" y="2910953"/>
            <a:ext cx="1008459" cy="1009650"/>
            <a:chOff x="1854558" y="3854906"/>
            <a:chExt cx="1403797" cy="1403797"/>
          </a:xfrm>
        </p:grpSpPr>
        <p:sp>
          <p:nvSpPr>
            <p:cNvPr id="86" name="椭圆 85"/>
            <p:cNvSpPr/>
            <p:nvPr/>
          </p:nvSpPr>
          <p:spPr>
            <a:xfrm>
              <a:off x="1854558" y="3854906"/>
              <a:ext cx="1403797" cy="1403797"/>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49" fontAlgn="auto">
                <a:spcBef>
                  <a:spcPts val="0"/>
                </a:spcBef>
                <a:spcAft>
                  <a:spcPts val="0"/>
                </a:spcAft>
                <a:defRPr/>
              </a:pPr>
              <a:endParaRPr lang="zh-CN" altLang="en-US" sz="1000">
                <a:latin typeface="微软雅黑" panose="020B0503020204020204" pitchFamily="34" charset="-122"/>
                <a:ea typeface="微软雅黑" panose="020B0503020204020204" pitchFamily="34" charset="-122"/>
              </a:endParaRPr>
            </a:p>
          </p:txBody>
        </p:sp>
        <p:grpSp>
          <p:nvGrpSpPr>
            <p:cNvPr id="87" name="组合 86"/>
            <p:cNvGrpSpPr/>
            <p:nvPr/>
          </p:nvGrpSpPr>
          <p:grpSpPr>
            <a:xfrm>
              <a:off x="2340694" y="4217787"/>
              <a:ext cx="392888" cy="661931"/>
              <a:chOff x="6982613" y="4660429"/>
              <a:chExt cx="292099" cy="492124"/>
            </a:xfrm>
            <a:solidFill>
              <a:schemeClr val="bg1">
                <a:lumMod val="95000"/>
              </a:schemeClr>
            </a:solidFill>
          </p:grpSpPr>
          <p:sp>
            <p:nvSpPr>
              <p:cNvPr id="88" name="Freeform 15"/>
              <p:cNvSpPr>
                <a:spLocks noEditPoints="1"/>
              </p:cNvSpPr>
              <p:nvPr/>
            </p:nvSpPr>
            <p:spPr bwMode="auto">
              <a:xfrm>
                <a:off x="6982613" y="4660429"/>
                <a:ext cx="292099" cy="492124"/>
              </a:xfrm>
              <a:custGeom>
                <a:avLst/>
                <a:gdLst>
                  <a:gd name="T0" fmla="*/ 0 w 166"/>
                  <a:gd name="T1" fmla="*/ 444500 h 280"/>
                  <a:gd name="T2" fmla="*/ 263525 w 166"/>
                  <a:gd name="T3" fmla="*/ 444500 h 280"/>
                  <a:gd name="T4" fmla="*/ 263525 w 166"/>
                  <a:gd name="T5" fmla="*/ 425450 h 280"/>
                  <a:gd name="T6" fmla="*/ 263525 w 166"/>
                  <a:gd name="T7" fmla="*/ 425450 h 280"/>
                  <a:gd name="T8" fmla="*/ 260350 w 166"/>
                  <a:gd name="T9" fmla="*/ 419100 h 280"/>
                  <a:gd name="T10" fmla="*/ 254000 w 166"/>
                  <a:gd name="T11" fmla="*/ 415925 h 280"/>
                  <a:gd name="T12" fmla="*/ 9525 w 166"/>
                  <a:gd name="T13" fmla="*/ 415925 h 280"/>
                  <a:gd name="T14" fmla="*/ 9525 w 166"/>
                  <a:gd name="T15" fmla="*/ 415925 h 280"/>
                  <a:gd name="T16" fmla="*/ 3175 w 166"/>
                  <a:gd name="T17" fmla="*/ 419100 h 280"/>
                  <a:gd name="T18" fmla="*/ 0 w 166"/>
                  <a:gd name="T19" fmla="*/ 425450 h 280"/>
                  <a:gd name="T20" fmla="*/ 0 w 166"/>
                  <a:gd name="T21" fmla="*/ 444500 h 280"/>
                  <a:gd name="T22" fmla="*/ 0 w 166"/>
                  <a:gd name="T23" fmla="*/ 444500 h 280"/>
                  <a:gd name="T24" fmla="*/ 0 w 166"/>
                  <a:gd name="T25" fmla="*/ 0 h 280"/>
                  <a:gd name="T26" fmla="*/ 263525 w 166"/>
                  <a:gd name="T27" fmla="*/ 0 h 280"/>
                  <a:gd name="T28" fmla="*/ 263525 w 166"/>
                  <a:gd name="T29" fmla="*/ 19050 h 280"/>
                  <a:gd name="T30" fmla="*/ 263525 w 166"/>
                  <a:gd name="T31" fmla="*/ 19050 h 280"/>
                  <a:gd name="T32" fmla="*/ 260350 w 166"/>
                  <a:gd name="T33" fmla="*/ 25400 h 280"/>
                  <a:gd name="T34" fmla="*/ 254000 w 166"/>
                  <a:gd name="T35" fmla="*/ 28575 h 280"/>
                  <a:gd name="T36" fmla="*/ 9525 w 166"/>
                  <a:gd name="T37" fmla="*/ 28575 h 280"/>
                  <a:gd name="T38" fmla="*/ 9525 w 166"/>
                  <a:gd name="T39" fmla="*/ 28575 h 280"/>
                  <a:gd name="T40" fmla="*/ 3175 w 166"/>
                  <a:gd name="T41" fmla="*/ 25400 h 280"/>
                  <a:gd name="T42" fmla="*/ 0 w 166"/>
                  <a:gd name="T43" fmla="*/ 19050 h 280"/>
                  <a:gd name="T44" fmla="*/ 0 w 166"/>
                  <a:gd name="T45" fmla="*/ 0 h 280"/>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66"/>
                  <a:gd name="T70" fmla="*/ 0 h 280"/>
                  <a:gd name="T71" fmla="*/ 166 w 166"/>
                  <a:gd name="T72" fmla="*/ 280 h 280"/>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66" h="280">
                    <a:moveTo>
                      <a:pt x="0" y="280"/>
                    </a:moveTo>
                    <a:lnTo>
                      <a:pt x="166" y="280"/>
                    </a:lnTo>
                    <a:lnTo>
                      <a:pt x="166" y="268"/>
                    </a:lnTo>
                    <a:lnTo>
                      <a:pt x="164" y="264"/>
                    </a:lnTo>
                    <a:lnTo>
                      <a:pt x="160" y="262"/>
                    </a:lnTo>
                    <a:lnTo>
                      <a:pt x="6" y="262"/>
                    </a:lnTo>
                    <a:lnTo>
                      <a:pt x="2" y="264"/>
                    </a:lnTo>
                    <a:lnTo>
                      <a:pt x="0" y="268"/>
                    </a:lnTo>
                    <a:lnTo>
                      <a:pt x="0" y="280"/>
                    </a:lnTo>
                    <a:close/>
                    <a:moveTo>
                      <a:pt x="0" y="0"/>
                    </a:moveTo>
                    <a:lnTo>
                      <a:pt x="166" y="0"/>
                    </a:lnTo>
                    <a:lnTo>
                      <a:pt x="166" y="12"/>
                    </a:lnTo>
                    <a:lnTo>
                      <a:pt x="164" y="16"/>
                    </a:lnTo>
                    <a:lnTo>
                      <a:pt x="160" y="18"/>
                    </a:lnTo>
                    <a:lnTo>
                      <a:pt x="6" y="18"/>
                    </a:lnTo>
                    <a:lnTo>
                      <a:pt x="2" y="16"/>
                    </a:lnTo>
                    <a:lnTo>
                      <a:pt x="0" y="12"/>
                    </a:lnTo>
                    <a:lnTo>
                      <a:pt x="0" y="0"/>
                    </a:lnTo>
                    <a:close/>
                  </a:path>
                </a:pathLst>
              </a:custGeom>
              <a:grpFill/>
              <a:ln w="9525">
                <a:noFill/>
                <a:round/>
                <a:headEnd/>
                <a:tailEnd/>
              </a:ln>
            </p:spPr>
            <p:txBody>
              <a:bodyPr/>
              <a:lstStyle/>
              <a:p>
                <a:pPr defTabSz="685749" fontAlgn="auto">
                  <a:spcBef>
                    <a:spcPts val="0"/>
                  </a:spcBef>
                  <a:spcAft>
                    <a:spcPts val="0"/>
                  </a:spcAft>
                  <a:defRPr/>
                </a:pPr>
                <a:endParaRPr lang="en-US" sz="1800" kern="0" dirty="0">
                  <a:solidFill>
                    <a:sysClr val="windowText" lastClr="000000"/>
                  </a:solidFill>
                  <a:latin typeface="微软雅黑" panose="020B0503020204020204" pitchFamily="34" charset="-122"/>
                  <a:ea typeface="微软雅黑" panose="020B0503020204020204" pitchFamily="34" charset="-122"/>
                </a:endParaRPr>
              </a:p>
            </p:txBody>
          </p:sp>
          <p:sp>
            <p:nvSpPr>
              <p:cNvPr id="89" name="Freeform 16"/>
              <p:cNvSpPr>
                <a:spLocks noEditPoints="1"/>
              </p:cNvSpPr>
              <p:nvPr/>
            </p:nvSpPr>
            <p:spPr bwMode="auto">
              <a:xfrm>
                <a:off x="7006425" y="4706468"/>
                <a:ext cx="244476" cy="400050"/>
              </a:xfrm>
              <a:custGeom>
                <a:avLst/>
                <a:gdLst>
                  <a:gd name="T0" fmla="*/ 22225 w 138"/>
                  <a:gd name="T1" fmla="*/ 79375 h 228"/>
                  <a:gd name="T2" fmla="*/ 22225 w 138"/>
                  <a:gd name="T3" fmla="*/ 92075 h 228"/>
                  <a:gd name="T4" fmla="*/ 31750 w 138"/>
                  <a:gd name="T5" fmla="*/ 111125 h 228"/>
                  <a:gd name="T6" fmla="*/ 76200 w 138"/>
                  <a:gd name="T7" fmla="*/ 152400 h 228"/>
                  <a:gd name="T8" fmla="*/ 88900 w 138"/>
                  <a:gd name="T9" fmla="*/ 165100 h 228"/>
                  <a:gd name="T10" fmla="*/ 92075 w 138"/>
                  <a:gd name="T11" fmla="*/ 180975 h 228"/>
                  <a:gd name="T12" fmla="*/ 76200 w 138"/>
                  <a:gd name="T13" fmla="*/ 209550 h 228"/>
                  <a:gd name="T14" fmla="*/ 38100 w 138"/>
                  <a:gd name="T15" fmla="*/ 241300 h 228"/>
                  <a:gd name="T16" fmla="*/ 25400 w 138"/>
                  <a:gd name="T17" fmla="*/ 257175 h 228"/>
                  <a:gd name="T18" fmla="*/ 22225 w 138"/>
                  <a:gd name="T19" fmla="*/ 279400 h 228"/>
                  <a:gd name="T20" fmla="*/ 0 w 138"/>
                  <a:gd name="T21" fmla="*/ 361950 h 228"/>
                  <a:gd name="T22" fmla="*/ 0 w 138"/>
                  <a:gd name="T23" fmla="*/ 273050 h 228"/>
                  <a:gd name="T24" fmla="*/ 3175 w 138"/>
                  <a:gd name="T25" fmla="*/ 244475 h 228"/>
                  <a:gd name="T26" fmla="*/ 22225 w 138"/>
                  <a:gd name="T27" fmla="*/ 225425 h 228"/>
                  <a:gd name="T28" fmla="*/ 57150 w 138"/>
                  <a:gd name="T29" fmla="*/ 193675 h 228"/>
                  <a:gd name="T30" fmla="*/ 66675 w 138"/>
                  <a:gd name="T31" fmla="*/ 180975 h 228"/>
                  <a:gd name="T32" fmla="*/ 57150 w 138"/>
                  <a:gd name="T33" fmla="*/ 168275 h 228"/>
                  <a:gd name="T34" fmla="*/ 22225 w 138"/>
                  <a:gd name="T35" fmla="*/ 136525 h 228"/>
                  <a:gd name="T36" fmla="*/ 3175 w 138"/>
                  <a:gd name="T37" fmla="*/ 114300 h 228"/>
                  <a:gd name="T38" fmla="*/ 0 w 138"/>
                  <a:gd name="T39" fmla="*/ 88900 h 228"/>
                  <a:gd name="T40" fmla="*/ 22225 w 138"/>
                  <a:gd name="T41" fmla="*/ 0 h 228"/>
                  <a:gd name="T42" fmla="*/ 196850 w 138"/>
                  <a:gd name="T43" fmla="*/ 361950 h 228"/>
                  <a:gd name="T44" fmla="*/ 196850 w 138"/>
                  <a:gd name="T45" fmla="*/ 279400 h 228"/>
                  <a:gd name="T46" fmla="*/ 193675 w 138"/>
                  <a:gd name="T47" fmla="*/ 257175 h 228"/>
                  <a:gd name="T48" fmla="*/ 180975 w 138"/>
                  <a:gd name="T49" fmla="*/ 241300 h 228"/>
                  <a:gd name="T50" fmla="*/ 142875 w 138"/>
                  <a:gd name="T51" fmla="*/ 209550 h 228"/>
                  <a:gd name="T52" fmla="*/ 127000 w 138"/>
                  <a:gd name="T53" fmla="*/ 180975 h 228"/>
                  <a:gd name="T54" fmla="*/ 130175 w 138"/>
                  <a:gd name="T55" fmla="*/ 165100 h 228"/>
                  <a:gd name="T56" fmla="*/ 180975 w 138"/>
                  <a:gd name="T57" fmla="*/ 120650 h 228"/>
                  <a:gd name="T58" fmla="*/ 187325 w 138"/>
                  <a:gd name="T59" fmla="*/ 111125 h 228"/>
                  <a:gd name="T60" fmla="*/ 196850 w 138"/>
                  <a:gd name="T61" fmla="*/ 92075 h 228"/>
                  <a:gd name="T62" fmla="*/ 196850 w 138"/>
                  <a:gd name="T63" fmla="*/ 0 h 228"/>
                  <a:gd name="T64" fmla="*/ 219075 w 138"/>
                  <a:gd name="T65" fmla="*/ 88900 h 228"/>
                  <a:gd name="T66" fmla="*/ 219075 w 138"/>
                  <a:gd name="T67" fmla="*/ 104775 h 228"/>
                  <a:gd name="T68" fmla="*/ 209550 w 138"/>
                  <a:gd name="T69" fmla="*/ 127000 h 228"/>
                  <a:gd name="T70" fmla="*/ 161925 w 138"/>
                  <a:gd name="T71" fmla="*/ 168275 h 228"/>
                  <a:gd name="T72" fmla="*/ 155575 w 138"/>
                  <a:gd name="T73" fmla="*/ 174625 h 228"/>
                  <a:gd name="T74" fmla="*/ 155575 w 138"/>
                  <a:gd name="T75" fmla="*/ 187325 h 228"/>
                  <a:gd name="T76" fmla="*/ 196850 w 138"/>
                  <a:gd name="T77" fmla="*/ 225425 h 228"/>
                  <a:gd name="T78" fmla="*/ 209550 w 138"/>
                  <a:gd name="T79" fmla="*/ 234950 h 228"/>
                  <a:gd name="T80" fmla="*/ 219075 w 138"/>
                  <a:gd name="T81" fmla="*/ 257175 h 228"/>
                  <a:gd name="T82" fmla="*/ 219075 w 138"/>
                  <a:gd name="T83" fmla="*/ 361950 h 228"/>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138"/>
                  <a:gd name="T127" fmla="*/ 0 h 228"/>
                  <a:gd name="T128" fmla="*/ 138 w 138"/>
                  <a:gd name="T129" fmla="*/ 228 h 228"/>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138" h="228">
                    <a:moveTo>
                      <a:pt x="14" y="0"/>
                    </a:moveTo>
                    <a:lnTo>
                      <a:pt x="14" y="50"/>
                    </a:lnTo>
                    <a:lnTo>
                      <a:pt x="14" y="58"/>
                    </a:lnTo>
                    <a:lnTo>
                      <a:pt x="16" y="66"/>
                    </a:lnTo>
                    <a:lnTo>
                      <a:pt x="20" y="70"/>
                    </a:lnTo>
                    <a:lnTo>
                      <a:pt x="24" y="76"/>
                    </a:lnTo>
                    <a:lnTo>
                      <a:pt x="48" y="96"/>
                    </a:lnTo>
                    <a:lnTo>
                      <a:pt x="56" y="104"/>
                    </a:lnTo>
                    <a:lnTo>
                      <a:pt x="58" y="110"/>
                    </a:lnTo>
                    <a:lnTo>
                      <a:pt x="58" y="114"/>
                    </a:lnTo>
                    <a:lnTo>
                      <a:pt x="56" y="122"/>
                    </a:lnTo>
                    <a:lnTo>
                      <a:pt x="48" y="132"/>
                    </a:lnTo>
                    <a:lnTo>
                      <a:pt x="24" y="152"/>
                    </a:lnTo>
                    <a:lnTo>
                      <a:pt x="20" y="156"/>
                    </a:lnTo>
                    <a:lnTo>
                      <a:pt x="16" y="162"/>
                    </a:lnTo>
                    <a:lnTo>
                      <a:pt x="14" y="168"/>
                    </a:lnTo>
                    <a:lnTo>
                      <a:pt x="14" y="176"/>
                    </a:lnTo>
                    <a:lnTo>
                      <a:pt x="14" y="228"/>
                    </a:lnTo>
                    <a:lnTo>
                      <a:pt x="0" y="228"/>
                    </a:lnTo>
                    <a:lnTo>
                      <a:pt x="0" y="172"/>
                    </a:lnTo>
                    <a:lnTo>
                      <a:pt x="0" y="162"/>
                    </a:lnTo>
                    <a:lnTo>
                      <a:pt x="2" y="154"/>
                    </a:lnTo>
                    <a:lnTo>
                      <a:pt x="8" y="148"/>
                    </a:lnTo>
                    <a:lnTo>
                      <a:pt x="14" y="142"/>
                    </a:lnTo>
                    <a:lnTo>
                      <a:pt x="36" y="122"/>
                    </a:lnTo>
                    <a:lnTo>
                      <a:pt x="40" y="118"/>
                    </a:lnTo>
                    <a:lnTo>
                      <a:pt x="42" y="114"/>
                    </a:lnTo>
                    <a:lnTo>
                      <a:pt x="40" y="110"/>
                    </a:lnTo>
                    <a:lnTo>
                      <a:pt x="36" y="106"/>
                    </a:lnTo>
                    <a:lnTo>
                      <a:pt x="14" y="86"/>
                    </a:lnTo>
                    <a:lnTo>
                      <a:pt x="8" y="80"/>
                    </a:lnTo>
                    <a:lnTo>
                      <a:pt x="2" y="72"/>
                    </a:lnTo>
                    <a:lnTo>
                      <a:pt x="0" y="66"/>
                    </a:lnTo>
                    <a:lnTo>
                      <a:pt x="0" y="56"/>
                    </a:lnTo>
                    <a:lnTo>
                      <a:pt x="0" y="0"/>
                    </a:lnTo>
                    <a:lnTo>
                      <a:pt x="14" y="0"/>
                    </a:lnTo>
                    <a:close/>
                    <a:moveTo>
                      <a:pt x="124" y="228"/>
                    </a:moveTo>
                    <a:lnTo>
                      <a:pt x="124" y="176"/>
                    </a:lnTo>
                    <a:lnTo>
                      <a:pt x="124" y="168"/>
                    </a:lnTo>
                    <a:lnTo>
                      <a:pt x="122" y="162"/>
                    </a:lnTo>
                    <a:lnTo>
                      <a:pt x="118" y="156"/>
                    </a:lnTo>
                    <a:lnTo>
                      <a:pt x="114" y="152"/>
                    </a:lnTo>
                    <a:lnTo>
                      <a:pt x="90" y="132"/>
                    </a:lnTo>
                    <a:lnTo>
                      <a:pt x="82" y="122"/>
                    </a:lnTo>
                    <a:lnTo>
                      <a:pt x="80" y="114"/>
                    </a:lnTo>
                    <a:lnTo>
                      <a:pt x="80" y="110"/>
                    </a:lnTo>
                    <a:lnTo>
                      <a:pt x="82" y="104"/>
                    </a:lnTo>
                    <a:lnTo>
                      <a:pt x="90" y="96"/>
                    </a:lnTo>
                    <a:lnTo>
                      <a:pt x="114" y="76"/>
                    </a:lnTo>
                    <a:lnTo>
                      <a:pt x="118" y="70"/>
                    </a:lnTo>
                    <a:lnTo>
                      <a:pt x="122" y="66"/>
                    </a:lnTo>
                    <a:lnTo>
                      <a:pt x="124" y="58"/>
                    </a:lnTo>
                    <a:lnTo>
                      <a:pt x="124" y="50"/>
                    </a:lnTo>
                    <a:lnTo>
                      <a:pt x="124" y="0"/>
                    </a:lnTo>
                    <a:lnTo>
                      <a:pt x="138" y="0"/>
                    </a:lnTo>
                    <a:lnTo>
                      <a:pt x="138" y="56"/>
                    </a:lnTo>
                    <a:lnTo>
                      <a:pt x="138" y="66"/>
                    </a:lnTo>
                    <a:lnTo>
                      <a:pt x="136" y="72"/>
                    </a:lnTo>
                    <a:lnTo>
                      <a:pt x="132" y="80"/>
                    </a:lnTo>
                    <a:lnTo>
                      <a:pt x="124" y="86"/>
                    </a:lnTo>
                    <a:lnTo>
                      <a:pt x="102" y="106"/>
                    </a:lnTo>
                    <a:lnTo>
                      <a:pt x="98" y="110"/>
                    </a:lnTo>
                    <a:lnTo>
                      <a:pt x="96" y="114"/>
                    </a:lnTo>
                    <a:lnTo>
                      <a:pt x="98" y="118"/>
                    </a:lnTo>
                    <a:lnTo>
                      <a:pt x="102" y="122"/>
                    </a:lnTo>
                    <a:lnTo>
                      <a:pt x="124" y="142"/>
                    </a:lnTo>
                    <a:lnTo>
                      <a:pt x="132" y="148"/>
                    </a:lnTo>
                    <a:lnTo>
                      <a:pt x="136" y="154"/>
                    </a:lnTo>
                    <a:lnTo>
                      <a:pt x="138" y="162"/>
                    </a:lnTo>
                    <a:lnTo>
                      <a:pt x="138" y="172"/>
                    </a:lnTo>
                    <a:lnTo>
                      <a:pt x="138" y="228"/>
                    </a:lnTo>
                    <a:lnTo>
                      <a:pt x="124" y="228"/>
                    </a:lnTo>
                    <a:close/>
                  </a:path>
                </a:pathLst>
              </a:custGeom>
              <a:grpFill/>
              <a:ln w="9525">
                <a:noFill/>
                <a:round/>
                <a:headEnd/>
                <a:tailEnd/>
              </a:ln>
            </p:spPr>
            <p:txBody>
              <a:bodyPr/>
              <a:lstStyle/>
              <a:p>
                <a:pPr defTabSz="685749" fontAlgn="auto">
                  <a:spcBef>
                    <a:spcPts val="0"/>
                  </a:spcBef>
                  <a:spcAft>
                    <a:spcPts val="0"/>
                  </a:spcAft>
                  <a:defRPr/>
                </a:pPr>
                <a:endParaRPr lang="en-US" sz="1800" kern="0" dirty="0">
                  <a:solidFill>
                    <a:sysClr val="windowText" lastClr="000000"/>
                  </a:solidFill>
                  <a:latin typeface="微软雅黑" panose="020B0503020204020204" pitchFamily="34" charset="-122"/>
                  <a:ea typeface="微软雅黑" panose="020B0503020204020204" pitchFamily="34" charset="-122"/>
                </a:endParaRPr>
              </a:p>
            </p:txBody>
          </p:sp>
          <p:sp>
            <p:nvSpPr>
              <p:cNvPr id="90" name="Freeform 17"/>
              <p:cNvSpPr>
                <a:spLocks/>
              </p:cNvSpPr>
              <p:nvPr/>
            </p:nvSpPr>
            <p:spPr bwMode="auto">
              <a:xfrm>
                <a:off x="7046112" y="4827118"/>
                <a:ext cx="165100" cy="279400"/>
              </a:xfrm>
              <a:custGeom>
                <a:avLst/>
                <a:gdLst>
                  <a:gd name="T0" fmla="*/ 0 w 94"/>
                  <a:gd name="T1" fmla="*/ 254000 h 160"/>
                  <a:gd name="T2" fmla="*/ 76200 w 94"/>
                  <a:gd name="T3" fmla="*/ 254000 h 160"/>
                  <a:gd name="T4" fmla="*/ 149225 w 94"/>
                  <a:gd name="T5" fmla="*/ 254000 h 160"/>
                  <a:gd name="T6" fmla="*/ 149225 w 94"/>
                  <a:gd name="T7" fmla="*/ 212725 h 160"/>
                  <a:gd name="T8" fmla="*/ 92075 w 94"/>
                  <a:gd name="T9" fmla="*/ 155575 h 160"/>
                  <a:gd name="T10" fmla="*/ 92075 w 94"/>
                  <a:gd name="T11" fmla="*/ 155575 h 160"/>
                  <a:gd name="T12" fmla="*/ 85725 w 94"/>
                  <a:gd name="T13" fmla="*/ 149225 h 160"/>
                  <a:gd name="T14" fmla="*/ 82550 w 94"/>
                  <a:gd name="T15" fmla="*/ 142875 h 160"/>
                  <a:gd name="T16" fmla="*/ 82550 w 94"/>
                  <a:gd name="T17" fmla="*/ 123825 h 160"/>
                  <a:gd name="T18" fmla="*/ 82550 w 94"/>
                  <a:gd name="T19" fmla="*/ 69850 h 160"/>
                  <a:gd name="T20" fmla="*/ 82550 w 94"/>
                  <a:gd name="T21" fmla="*/ 69850 h 160"/>
                  <a:gd name="T22" fmla="*/ 82550 w 94"/>
                  <a:gd name="T23" fmla="*/ 60325 h 160"/>
                  <a:gd name="T24" fmla="*/ 85725 w 94"/>
                  <a:gd name="T25" fmla="*/ 50800 h 160"/>
                  <a:gd name="T26" fmla="*/ 98425 w 94"/>
                  <a:gd name="T27" fmla="*/ 34925 h 160"/>
                  <a:gd name="T28" fmla="*/ 120650 w 94"/>
                  <a:gd name="T29" fmla="*/ 15875 h 160"/>
                  <a:gd name="T30" fmla="*/ 120650 w 94"/>
                  <a:gd name="T31" fmla="*/ 15875 h 160"/>
                  <a:gd name="T32" fmla="*/ 130175 w 94"/>
                  <a:gd name="T33" fmla="*/ 9525 h 160"/>
                  <a:gd name="T34" fmla="*/ 139700 w 94"/>
                  <a:gd name="T35" fmla="*/ 0 h 160"/>
                  <a:gd name="T36" fmla="*/ 76200 w 94"/>
                  <a:gd name="T37" fmla="*/ 0 h 160"/>
                  <a:gd name="T38" fmla="*/ 9525 w 94"/>
                  <a:gd name="T39" fmla="*/ 0 h 160"/>
                  <a:gd name="T40" fmla="*/ 9525 w 94"/>
                  <a:gd name="T41" fmla="*/ 0 h 160"/>
                  <a:gd name="T42" fmla="*/ 19050 w 94"/>
                  <a:gd name="T43" fmla="*/ 9525 h 160"/>
                  <a:gd name="T44" fmla="*/ 28575 w 94"/>
                  <a:gd name="T45" fmla="*/ 15875 h 160"/>
                  <a:gd name="T46" fmla="*/ 50800 w 94"/>
                  <a:gd name="T47" fmla="*/ 34925 h 160"/>
                  <a:gd name="T48" fmla="*/ 50800 w 94"/>
                  <a:gd name="T49" fmla="*/ 34925 h 160"/>
                  <a:gd name="T50" fmla="*/ 60325 w 94"/>
                  <a:gd name="T51" fmla="*/ 50800 h 160"/>
                  <a:gd name="T52" fmla="*/ 66675 w 94"/>
                  <a:gd name="T53" fmla="*/ 60325 h 160"/>
                  <a:gd name="T54" fmla="*/ 66675 w 94"/>
                  <a:gd name="T55" fmla="*/ 69850 h 160"/>
                  <a:gd name="T56" fmla="*/ 66675 w 94"/>
                  <a:gd name="T57" fmla="*/ 123825 h 160"/>
                  <a:gd name="T58" fmla="*/ 66675 w 94"/>
                  <a:gd name="T59" fmla="*/ 123825 h 160"/>
                  <a:gd name="T60" fmla="*/ 66675 w 94"/>
                  <a:gd name="T61" fmla="*/ 142875 h 160"/>
                  <a:gd name="T62" fmla="*/ 63500 w 94"/>
                  <a:gd name="T63" fmla="*/ 149225 h 160"/>
                  <a:gd name="T64" fmla="*/ 60325 w 94"/>
                  <a:gd name="T65" fmla="*/ 155575 h 160"/>
                  <a:gd name="T66" fmla="*/ 0 w 94"/>
                  <a:gd name="T67" fmla="*/ 212725 h 160"/>
                  <a:gd name="T68" fmla="*/ 0 w 94"/>
                  <a:gd name="T69" fmla="*/ 254000 h 16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94"/>
                  <a:gd name="T106" fmla="*/ 0 h 160"/>
                  <a:gd name="T107" fmla="*/ 94 w 94"/>
                  <a:gd name="T108" fmla="*/ 160 h 160"/>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94" h="160">
                    <a:moveTo>
                      <a:pt x="0" y="160"/>
                    </a:moveTo>
                    <a:lnTo>
                      <a:pt x="48" y="160"/>
                    </a:lnTo>
                    <a:lnTo>
                      <a:pt x="94" y="160"/>
                    </a:lnTo>
                    <a:lnTo>
                      <a:pt x="94" y="134"/>
                    </a:lnTo>
                    <a:lnTo>
                      <a:pt x="58" y="98"/>
                    </a:lnTo>
                    <a:lnTo>
                      <a:pt x="54" y="94"/>
                    </a:lnTo>
                    <a:lnTo>
                      <a:pt x="52" y="90"/>
                    </a:lnTo>
                    <a:lnTo>
                      <a:pt x="52" y="78"/>
                    </a:lnTo>
                    <a:lnTo>
                      <a:pt x="52" y="44"/>
                    </a:lnTo>
                    <a:lnTo>
                      <a:pt x="52" y="38"/>
                    </a:lnTo>
                    <a:lnTo>
                      <a:pt x="54" y="32"/>
                    </a:lnTo>
                    <a:lnTo>
                      <a:pt x="62" y="22"/>
                    </a:lnTo>
                    <a:lnTo>
                      <a:pt x="76" y="10"/>
                    </a:lnTo>
                    <a:lnTo>
                      <a:pt x="82" y="6"/>
                    </a:lnTo>
                    <a:lnTo>
                      <a:pt x="88" y="0"/>
                    </a:lnTo>
                    <a:lnTo>
                      <a:pt x="48" y="0"/>
                    </a:lnTo>
                    <a:lnTo>
                      <a:pt x="6" y="0"/>
                    </a:lnTo>
                    <a:lnTo>
                      <a:pt x="12" y="6"/>
                    </a:lnTo>
                    <a:lnTo>
                      <a:pt x="18" y="10"/>
                    </a:lnTo>
                    <a:lnTo>
                      <a:pt x="32" y="22"/>
                    </a:lnTo>
                    <a:lnTo>
                      <a:pt x="38" y="32"/>
                    </a:lnTo>
                    <a:lnTo>
                      <a:pt x="42" y="38"/>
                    </a:lnTo>
                    <a:lnTo>
                      <a:pt x="42" y="44"/>
                    </a:lnTo>
                    <a:lnTo>
                      <a:pt x="42" y="78"/>
                    </a:lnTo>
                    <a:lnTo>
                      <a:pt x="42" y="90"/>
                    </a:lnTo>
                    <a:lnTo>
                      <a:pt x="40" y="94"/>
                    </a:lnTo>
                    <a:lnTo>
                      <a:pt x="38" y="98"/>
                    </a:lnTo>
                    <a:lnTo>
                      <a:pt x="0" y="134"/>
                    </a:lnTo>
                    <a:lnTo>
                      <a:pt x="0" y="160"/>
                    </a:lnTo>
                    <a:close/>
                  </a:path>
                </a:pathLst>
              </a:custGeom>
              <a:grpFill/>
              <a:ln w="9525">
                <a:noFill/>
                <a:round/>
                <a:headEnd/>
                <a:tailEnd/>
              </a:ln>
            </p:spPr>
            <p:txBody>
              <a:bodyPr/>
              <a:lstStyle/>
              <a:p>
                <a:pPr defTabSz="685749" fontAlgn="auto">
                  <a:spcBef>
                    <a:spcPts val="0"/>
                  </a:spcBef>
                  <a:spcAft>
                    <a:spcPts val="0"/>
                  </a:spcAft>
                  <a:defRPr/>
                </a:pPr>
                <a:endParaRPr lang="en-US" sz="1800" kern="0" dirty="0">
                  <a:solidFill>
                    <a:sysClr val="windowText" lastClr="000000"/>
                  </a:solidFill>
                  <a:latin typeface="微软雅黑" panose="020B0503020204020204" pitchFamily="34" charset="-122"/>
                  <a:ea typeface="微软雅黑" panose="020B0503020204020204" pitchFamily="34" charset="-122"/>
                </a:endParaRPr>
              </a:p>
            </p:txBody>
          </p:sp>
        </p:grpSp>
      </p:grpSp>
      <p:sp>
        <p:nvSpPr>
          <p:cNvPr id="91" name="文本框 13"/>
          <p:cNvSpPr txBox="1"/>
          <p:nvPr/>
        </p:nvSpPr>
        <p:spPr>
          <a:xfrm>
            <a:off x="4927947" y="3652713"/>
            <a:ext cx="2149078" cy="528638"/>
          </a:xfrm>
          <a:prstGeom prst="rect">
            <a:avLst/>
          </a:prstGeom>
        </p:spPr>
        <p:txBody>
          <a:bodyPr lIns="68580" tIns="34290" rIns="68580" bIns="34290"/>
          <a:lstStyle>
            <a:lvl1pPr indent="0">
              <a:lnSpc>
                <a:spcPct val="150000"/>
              </a:lnSpc>
              <a:spcBef>
                <a:spcPct val="30000"/>
              </a:spcBef>
              <a:buFont typeface="Arial" panose="020B0604020202020204" pitchFamily="34" charset="0"/>
              <a:buNone/>
              <a:defRPr lang="zh-CN">
                <a:solidFill>
                  <a:schemeClr val="bg1"/>
                </a:solidFill>
                <a:latin typeface="Microsoft YaHei UI" panose="020B0503020204020204" pitchFamily="34" charset="-122"/>
                <a:ea typeface="Microsoft YaHei UI" panose="020B0503020204020204" pitchFamily="34" charset="-122"/>
              </a:defRPr>
            </a:lvl1pPr>
            <a:lvl2pPr indent="0">
              <a:lnSpc>
                <a:spcPct val="90000"/>
              </a:lnSpc>
              <a:spcBef>
                <a:spcPct val="30000"/>
              </a:spcBef>
              <a:buFont typeface="Arial" panose="020B0604020202020204" pitchFamily="34" charset="0"/>
              <a:buNone/>
              <a:defRPr lang="zh-CN" sz="2000">
                <a:latin typeface="Microsoft YaHei UI" panose="020B0503020204020204" pitchFamily="34" charset="-122"/>
                <a:ea typeface="Microsoft YaHei UI" panose="020B0503020204020204" pitchFamily="34" charset="-122"/>
              </a:defRPr>
            </a:lvl2pPr>
            <a:lvl3pPr indent="0">
              <a:lnSpc>
                <a:spcPct val="90000"/>
              </a:lnSpc>
              <a:spcBef>
                <a:spcPct val="30000"/>
              </a:spcBef>
              <a:buFont typeface="Arial" panose="020B0604020202020204" pitchFamily="34" charset="0"/>
              <a:buNone/>
              <a:defRPr lang="zh-CN">
                <a:latin typeface="Microsoft YaHei UI" panose="020B0503020204020204" pitchFamily="34" charset="-122"/>
                <a:ea typeface="Microsoft YaHei UI" panose="020B0503020204020204" pitchFamily="34" charset="-122"/>
              </a:defRPr>
            </a:lvl3pPr>
            <a:lvl4pPr indent="0">
              <a:lnSpc>
                <a:spcPct val="90000"/>
              </a:lnSpc>
              <a:spcBef>
                <a:spcPct val="30000"/>
              </a:spcBef>
              <a:buFont typeface="Arial" panose="020B0604020202020204" pitchFamily="34" charset="0"/>
              <a:buNone/>
              <a:defRPr lang="zh-CN" sz="1600">
                <a:latin typeface="Microsoft YaHei UI" panose="020B0503020204020204" pitchFamily="34" charset="-122"/>
                <a:ea typeface="Microsoft YaHei UI" panose="020B0503020204020204" pitchFamily="34" charset="-122"/>
              </a:defRPr>
            </a:lvl4pPr>
            <a:lvl5pPr indent="0">
              <a:lnSpc>
                <a:spcPct val="90000"/>
              </a:lnSpc>
              <a:spcBef>
                <a:spcPct val="30000"/>
              </a:spcBef>
              <a:buFont typeface="Arial" panose="020B0604020202020204" pitchFamily="34" charset="0"/>
              <a:buNone/>
              <a:defRPr lang="zh-CN" sz="1600">
                <a:latin typeface="Microsoft YaHei UI" panose="020B0503020204020204" pitchFamily="34" charset="-122"/>
                <a:ea typeface="Microsoft YaHei UI" panose="020B0503020204020204" pitchFamily="34" charset="-122"/>
              </a:defRPr>
            </a:lvl5pPr>
            <a:lvl6pPr indent="0">
              <a:lnSpc>
                <a:spcPct val="90000"/>
              </a:lnSpc>
              <a:spcBef>
                <a:spcPct val="30000"/>
              </a:spcBef>
              <a:buFont typeface="Arial" panose="020B0604020202020204" pitchFamily="34" charset="0"/>
              <a:buNone/>
              <a:defRPr lang="zh-CN" sz="1600"/>
            </a:lvl6pPr>
            <a:lvl7pPr indent="0">
              <a:lnSpc>
                <a:spcPct val="90000"/>
              </a:lnSpc>
              <a:spcBef>
                <a:spcPct val="30000"/>
              </a:spcBef>
              <a:buFont typeface="Arial" panose="020B0604020202020204" pitchFamily="34" charset="0"/>
              <a:buNone/>
              <a:defRPr lang="zh-CN" sz="1600"/>
            </a:lvl7pPr>
            <a:lvl8pPr indent="0">
              <a:lnSpc>
                <a:spcPct val="90000"/>
              </a:lnSpc>
              <a:spcBef>
                <a:spcPct val="30000"/>
              </a:spcBef>
              <a:buFont typeface="Arial" panose="020B0604020202020204" pitchFamily="34" charset="0"/>
              <a:buNone/>
              <a:defRPr lang="zh-CN" sz="1600"/>
            </a:lvl8pPr>
            <a:lvl9pPr indent="0">
              <a:lnSpc>
                <a:spcPct val="90000"/>
              </a:lnSpc>
              <a:spcBef>
                <a:spcPct val="30000"/>
              </a:spcBef>
              <a:buFont typeface="Arial" panose="020B0604020202020204" pitchFamily="34" charset="0"/>
              <a:buNone/>
              <a:defRPr lang="zh-CN" sz="1600"/>
            </a:lvl9pPr>
          </a:lstStyle>
          <a:p>
            <a:pPr defTabSz="685749" fontAlgn="auto">
              <a:lnSpc>
                <a:spcPct val="120000"/>
              </a:lnSpc>
              <a:spcBef>
                <a:spcPct val="0"/>
              </a:spcBef>
              <a:spcAft>
                <a:spcPts val="0"/>
              </a:spcAft>
              <a:defRPr/>
            </a:pPr>
            <a:r>
              <a:rPr altLang="en-US" sz="1100" dirty="0">
                <a:solidFill>
                  <a:schemeClr val="tx1">
                    <a:lumMod val="65000"/>
                    <a:lumOff val="35000"/>
                  </a:schemeClr>
                </a:solidFill>
                <a:latin typeface="微软雅黑" panose="020B0503020204020204" pitchFamily="34" charset="-122"/>
                <a:ea typeface="微软雅黑" panose="020B0503020204020204" pitchFamily="34" charset="-122"/>
                <a:sym typeface="微软雅黑" pitchFamily="34" charset="-122"/>
              </a:rPr>
              <a:t>在此录入上述图表的描述说明，在此录入上述图表的描述说明，在此录入上述图表的描述说明。</a:t>
            </a:r>
          </a:p>
        </p:txBody>
      </p:sp>
      <p:sp>
        <p:nvSpPr>
          <p:cNvPr id="92" name="文本框 14"/>
          <p:cNvSpPr txBox="1"/>
          <p:nvPr/>
        </p:nvSpPr>
        <p:spPr>
          <a:xfrm>
            <a:off x="6095950" y="4359944"/>
            <a:ext cx="907256" cy="300038"/>
          </a:xfrm>
          <a:prstGeom prst="rect">
            <a:avLst/>
          </a:prstGeom>
          <a:noFill/>
        </p:spPr>
        <p:txBody>
          <a:bodyPr wrap="none" lIns="68580" tIns="34290" rIns="68580" bIns="34290">
            <a:spAutoFit/>
          </a:bodyPr>
          <a:lstStyle/>
          <a:p>
            <a:pPr defTabSz="685749" fontAlgn="auto">
              <a:spcBef>
                <a:spcPts val="0"/>
              </a:spcBef>
              <a:spcAft>
                <a:spcPts val="0"/>
              </a:spcAft>
              <a:defRPr/>
            </a:pPr>
            <a:r>
              <a:rPr lang="zh-CN" altLang="en-US" sz="1500" b="1" dirty="0">
                <a:solidFill>
                  <a:schemeClr val="tx1">
                    <a:lumMod val="65000"/>
                    <a:lumOff val="35000"/>
                  </a:schemeClr>
                </a:solidFill>
                <a:latin typeface="微软雅黑" panose="020B0503020204020204" pitchFamily="34" charset="-122"/>
                <a:ea typeface="微软雅黑" panose="020B0503020204020204" pitchFamily="34" charset="-122"/>
              </a:rPr>
              <a:t>得失管理</a:t>
            </a:r>
          </a:p>
        </p:txBody>
      </p:sp>
      <p:sp>
        <p:nvSpPr>
          <p:cNvPr id="93" name="文本框 15"/>
          <p:cNvSpPr txBox="1"/>
          <p:nvPr/>
        </p:nvSpPr>
        <p:spPr>
          <a:xfrm>
            <a:off x="2254993" y="1413147"/>
            <a:ext cx="2157413" cy="756047"/>
          </a:xfrm>
          <a:prstGeom prst="rect">
            <a:avLst/>
          </a:prstGeom>
        </p:spPr>
        <p:txBody>
          <a:bodyPr lIns="68580" tIns="34290" rIns="68580" bIns="34290"/>
          <a:lstStyle>
            <a:lvl1pPr indent="0">
              <a:lnSpc>
                <a:spcPct val="150000"/>
              </a:lnSpc>
              <a:spcBef>
                <a:spcPct val="30000"/>
              </a:spcBef>
              <a:buFont typeface="Arial" panose="020B0604020202020204" pitchFamily="34" charset="0"/>
              <a:buNone/>
              <a:defRPr lang="zh-CN">
                <a:solidFill>
                  <a:schemeClr val="bg1"/>
                </a:solidFill>
                <a:latin typeface="Microsoft YaHei UI" panose="020B0503020204020204" pitchFamily="34" charset="-122"/>
                <a:ea typeface="Microsoft YaHei UI" panose="020B0503020204020204" pitchFamily="34" charset="-122"/>
              </a:defRPr>
            </a:lvl1pPr>
            <a:lvl2pPr indent="0">
              <a:lnSpc>
                <a:spcPct val="90000"/>
              </a:lnSpc>
              <a:spcBef>
                <a:spcPct val="30000"/>
              </a:spcBef>
              <a:buFont typeface="Arial" panose="020B0604020202020204" pitchFamily="34" charset="0"/>
              <a:buNone/>
              <a:defRPr lang="zh-CN" sz="2000">
                <a:latin typeface="Microsoft YaHei UI" panose="020B0503020204020204" pitchFamily="34" charset="-122"/>
                <a:ea typeface="Microsoft YaHei UI" panose="020B0503020204020204" pitchFamily="34" charset="-122"/>
              </a:defRPr>
            </a:lvl2pPr>
            <a:lvl3pPr indent="0">
              <a:lnSpc>
                <a:spcPct val="90000"/>
              </a:lnSpc>
              <a:spcBef>
                <a:spcPct val="30000"/>
              </a:spcBef>
              <a:buFont typeface="Arial" panose="020B0604020202020204" pitchFamily="34" charset="0"/>
              <a:buNone/>
              <a:defRPr lang="zh-CN">
                <a:latin typeface="Microsoft YaHei UI" panose="020B0503020204020204" pitchFamily="34" charset="-122"/>
                <a:ea typeface="Microsoft YaHei UI" panose="020B0503020204020204" pitchFamily="34" charset="-122"/>
              </a:defRPr>
            </a:lvl3pPr>
            <a:lvl4pPr indent="0">
              <a:lnSpc>
                <a:spcPct val="90000"/>
              </a:lnSpc>
              <a:spcBef>
                <a:spcPct val="30000"/>
              </a:spcBef>
              <a:buFont typeface="Arial" panose="020B0604020202020204" pitchFamily="34" charset="0"/>
              <a:buNone/>
              <a:defRPr lang="zh-CN" sz="1600">
                <a:latin typeface="Microsoft YaHei UI" panose="020B0503020204020204" pitchFamily="34" charset="-122"/>
                <a:ea typeface="Microsoft YaHei UI" panose="020B0503020204020204" pitchFamily="34" charset="-122"/>
              </a:defRPr>
            </a:lvl4pPr>
            <a:lvl5pPr indent="0">
              <a:lnSpc>
                <a:spcPct val="90000"/>
              </a:lnSpc>
              <a:spcBef>
                <a:spcPct val="30000"/>
              </a:spcBef>
              <a:buFont typeface="Arial" panose="020B0604020202020204" pitchFamily="34" charset="0"/>
              <a:buNone/>
              <a:defRPr lang="zh-CN" sz="1600">
                <a:latin typeface="Microsoft YaHei UI" panose="020B0503020204020204" pitchFamily="34" charset="-122"/>
                <a:ea typeface="Microsoft YaHei UI" panose="020B0503020204020204" pitchFamily="34" charset="-122"/>
              </a:defRPr>
            </a:lvl5pPr>
            <a:lvl6pPr indent="0">
              <a:lnSpc>
                <a:spcPct val="90000"/>
              </a:lnSpc>
              <a:spcBef>
                <a:spcPct val="30000"/>
              </a:spcBef>
              <a:buFont typeface="Arial" panose="020B0604020202020204" pitchFamily="34" charset="0"/>
              <a:buNone/>
              <a:defRPr lang="zh-CN" sz="1600"/>
            </a:lvl6pPr>
            <a:lvl7pPr indent="0">
              <a:lnSpc>
                <a:spcPct val="90000"/>
              </a:lnSpc>
              <a:spcBef>
                <a:spcPct val="30000"/>
              </a:spcBef>
              <a:buFont typeface="Arial" panose="020B0604020202020204" pitchFamily="34" charset="0"/>
              <a:buNone/>
              <a:defRPr lang="zh-CN" sz="1600"/>
            </a:lvl7pPr>
            <a:lvl8pPr indent="0">
              <a:lnSpc>
                <a:spcPct val="90000"/>
              </a:lnSpc>
              <a:spcBef>
                <a:spcPct val="30000"/>
              </a:spcBef>
              <a:buFont typeface="Arial" panose="020B0604020202020204" pitchFamily="34" charset="0"/>
              <a:buNone/>
              <a:defRPr lang="zh-CN" sz="1600"/>
            </a:lvl8pPr>
            <a:lvl9pPr indent="0">
              <a:lnSpc>
                <a:spcPct val="90000"/>
              </a:lnSpc>
              <a:spcBef>
                <a:spcPct val="30000"/>
              </a:spcBef>
              <a:buFont typeface="Arial" panose="020B0604020202020204" pitchFamily="34" charset="0"/>
              <a:buNone/>
              <a:defRPr lang="zh-CN" sz="1600"/>
            </a:lvl9pPr>
          </a:lstStyle>
          <a:p>
            <a:pPr defTabSz="685749" fontAlgn="auto">
              <a:lnSpc>
                <a:spcPct val="120000"/>
              </a:lnSpc>
              <a:spcBef>
                <a:spcPct val="0"/>
              </a:spcBef>
              <a:spcAft>
                <a:spcPts val="0"/>
              </a:spcAft>
              <a:defRPr/>
            </a:pPr>
            <a:r>
              <a:rPr altLang="en-US" sz="1100" dirty="0">
                <a:solidFill>
                  <a:schemeClr val="tx1">
                    <a:lumMod val="65000"/>
                    <a:lumOff val="35000"/>
                  </a:schemeClr>
                </a:solidFill>
                <a:latin typeface="微软雅黑" panose="020B0503020204020204" pitchFamily="34" charset="-122"/>
                <a:ea typeface="微软雅黑" panose="020B0503020204020204" pitchFamily="34" charset="-122"/>
                <a:sym typeface="微软雅黑" pitchFamily="34" charset="-122"/>
              </a:rPr>
              <a:t>在此录入上述图表的描述说明，在此录入上述图表的描述说明，在此录入上述图表的描述说明。</a:t>
            </a:r>
          </a:p>
        </p:txBody>
      </p:sp>
      <p:sp>
        <p:nvSpPr>
          <p:cNvPr id="94" name="文本框 16"/>
          <p:cNvSpPr txBox="1"/>
          <p:nvPr/>
        </p:nvSpPr>
        <p:spPr>
          <a:xfrm>
            <a:off x="2259756" y="1055959"/>
            <a:ext cx="907256" cy="301229"/>
          </a:xfrm>
          <a:prstGeom prst="rect">
            <a:avLst/>
          </a:prstGeom>
          <a:noFill/>
        </p:spPr>
        <p:txBody>
          <a:bodyPr wrap="none" lIns="68580" tIns="34290" rIns="68580" bIns="34290">
            <a:spAutoFit/>
          </a:bodyPr>
          <a:lstStyle/>
          <a:p>
            <a:pPr defTabSz="685749" fontAlgn="auto">
              <a:spcBef>
                <a:spcPts val="0"/>
              </a:spcBef>
              <a:spcAft>
                <a:spcPts val="0"/>
              </a:spcAft>
              <a:defRPr/>
            </a:pPr>
            <a:r>
              <a:rPr lang="zh-CN" altLang="en-US" sz="1500" b="1" dirty="0">
                <a:solidFill>
                  <a:schemeClr val="tx1">
                    <a:lumMod val="65000"/>
                    <a:lumOff val="35000"/>
                  </a:schemeClr>
                </a:solidFill>
                <a:latin typeface="微软雅黑" panose="020B0503020204020204" pitchFamily="34" charset="-122"/>
                <a:ea typeface="微软雅黑" panose="020B0503020204020204" pitchFamily="34" charset="-122"/>
              </a:rPr>
              <a:t>团队管理</a:t>
            </a:r>
          </a:p>
        </p:txBody>
      </p:sp>
      <p:sp>
        <p:nvSpPr>
          <p:cNvPr id="95" name="文本框 17"/>
          <p:cNvSpPr txBox="1"/>
          <p:nvPr/>
        </p:nvSpPr>
        <p:spPr>
          <a:xfrm>
            <a:off x="4927947" y="1413147"/>
            <a:ext cx="2149078" cy="872729"/>
          </a:xfrm>
          <a:prstGeom prst="rect">
            <a:avLst/>
          </a:prstGeom>
        </p:spPr>
        <p:txBody>
          <a:bodyPr lIns="68580" tIns="34290" rIns="68580" bIns="34290"/>
          <a:lstStyle>
            <a:lvl1pPr indent="0">
              <a:lnSpc>
                <a:spcPct val="150000"/>
              </a:lnSpc>
              <a:spcBef>
                <a:spcPct val="30000"/>
              </a:spcBef>
              <a:buFont typeface="Arial" panose="020B0604020202020204" pitchFamily="34" charset="0"/>
              <a:buNone/>
              <a:defRPr lang="zh-CN">
                <a:solidFill>
                  <a:schemeClr val="bg1"/>
                </a:solidFill>
                <a:latin typeface="Microsoft YaHei UI" panose="020B0503020204020204" pitchFamily="34" charset="-122"/>
                <a:ea typeface="Microsoft YaHei UI" panose="020B0503020204020204" pitchFamily="34" charset="-122"/>
              </a:defRPr>
            </a:lvl1pPr>
            <a:lvl2pPr indent="0">
              <a:lnSpc>
                <a:spcPct val="90000"/>
              </a:lnSpc>
              <a:spcBef>
                <a:spcPct val="30000"/>
              </a:spcBef>
              <a:buFont typeface="Arial" panose="020B0604020202020204" pitchFamily="34" charset="0"/>
              <a:buNone/>
              <a:defRPr lang="zh-CN" sz="2000">
                <a:latin typeface="Microsoft YaHei UI" panose="020B0503020204020204" pitchFamily="34" charset="-122"/>
                <a:ea typeface="Microsoft YaHei UI" panose="020B0503020204020204" pitchFamily="34" charset="-122"/>
              </a:defRPr>
            </a:lvl2pPr>
            <a:lvl3pPr indent="0">
              <a:lnSpc>
                <a:spcPct val="90000"/>
              </a:lnSpc>
              <a:spcBef>
                <a:spcPct val="30000"/>
              </a:spcBef>
              <a:buFont typeface="Arial" panose="020B0604020202020204" pitchFamily="34" charset="0"/>
              <a:buNone/>
              <a:defRPr lang="zh-CN">
                <a:latin typeface="Microsoft YaHei UI" panose="020B0503020204020204" pitchFamily="34" charset="-122"/>
                <a:ea typeface="Microsoft YaHei UI" panose="020B0503020204020204" pitchFamily="34" charset="-122"/>
              </a:defRPr>
            </a:lvl3pPr>
            <a:lvl4pPr indent="0">
              <a:lnSpc>
                <a:spcPct val="90000"/>
              </a:lnSpc>
              <a:spcBef>
                <a:spcPct val="30000"/>
              </a:spcBef>
              <a:buFont typeface="Arial" panose="020B0604020202020204" pitchFamily="34" charset="0"/>
              <a:buNone/>
              <a:defRPr lang="zh-CN" sz="1600">
                <a:latin typeface="Microsoft YaHei UI" panose="020B0503020204020204" pitchFamily="34" charset="-122"/>
                <a:ea typeface="Microsoft YaHei UI" panose="020B0503020204020204" pitchFamily="34" charset="-122"/>
              </a:defRPr>
            </a:lvl4pPr>
            <a:lvl5pPr indent="0">
              <a:lnSpc>
                <a:spcPct val="90000"/>
              </a:lnSpc>
              <a:spcBef>
                <a:spcPct val="30000"/>
              </a:spcBef>
              <a:buFont typeface="Arial" panose="020B0604020202020204" pitchFamily="34" charset="0"/>
              <a:buNone/>
              <a:defRPr lang="zh-CN" sz="1600">
                <a:latin typeface="Microsoft YaHei UI" panose="020B0503020204020204" pitchFamily="34" charset="-122"/>
                <a:ea typeface="Microsoft YaHei UI" panose="020B0503020204020204" pitchFamily="34" charset="-122"/>
              </a:defRPr>
            </a:lvl5pPr>
            <a:lvl6pPr indent="0">
              <a:lnSpc>
                <a:spcPct val="90000"/>
              </a:lnSpc>
              <a:spcBef>
                <a:spcPct val="30000"/>
              </a:spcBef>
              <a:buFont typeface="Arial" panose="020B0604020202020204" pitchFamily="34" charset="0"/>
              <a:buNone/>
              <a:defRPr lang="zh-CN" sz="1600"/>
            </a:lvl6pPr>
            <a:lvl7pPr indent="0">
              <a:lnSpc>
                <a:spcPct val="90000"/>
              </a:lnSpc>
              <a:spcBef>
                <a:spcPct val="30000"/>
              </a:spcBef>
              <a:buFont typeface="Arial" panose="020B0604020202020204" pitchFamily="34" charset="0"/>
              <a:buNone/>
              <a:defRPr lang="zh-CN" sz="1600"/>
            </a:lvl7pPr>
            <a:lvl8pPr indent="0">
              <a:lnSpc>
                <a:spcPct val="90000"/>
              </a:lnSpc>
              <a:spcBef>
                <a:spcPct val="30000"/>
              </a:spcBef>
              <a:buFont typeface="Arial" panose="020B0604020202020204" pitchFamily="34" charset="0"/>
              <a:buNone/>
              <a:defRPr lang="zh-CN" sz="1600"/>
            </a:lvl8pPr>
            <a:lvl9pPr indent="0">
              <a:lnSpc>
                <a:spcPct val="90000"/>
              </a:lnSpc>
              <a:spcBef>
                <a:spcPct val="30000"/>
              </a:spcBef>
              <a:buFont typeface="Arial" panose="020B0604020202020204" pitchFamily="34" charset="0"/>
              <a:buNone/>
              <a:defRPr lang="zh-CN" sz="1600"/>
            </a:lvl9pPr>
          </a:lstStyle>
          <a:p>
            <a:pPr defTabSz="685749" fontAlgn="auto">
              <a:lnSpc>
                <a:spcPct val="120000"/>
              </a:lnSpc>
              <a:spcBef>
                <a:spcPts val="0"/>
              </a:spcBef>
              <a:spcAft>
                <a:spcPts val="0"/>
              </a:spcAft>
              <a:defRPr/>
            </a:pPr>
            <a:r>
              <a:rPr altLang="en-US" sz="1100" dirty="0">
                <a:solidFill>
                  <a:schemeClr val="tx1">
                    <a:lumMod val="65000"/>
                    <a:lumOff val="35000"/>
                  </a:schemeClr>
                </a:solidFill>
                <a:latin typeface="微软雅黑" panose="020B0503020204020204" pitchFamily="34" charset="-122"/>
                <a:ea typeface="微软雅黑" panose="020B0503020204020204" pitchFamily="34" charset="-122"/>
                <a:sym typeface="微软雅黑" pitchFamily="34" charset="-122"/>
              </a:rPr>
              <a:t>在此录入上述图表的描述说明，在此录入上述图表的描述说明，在此录入上述图表的描述说明。</a:t>
            </a:r>
          </a:p>
          <a:p>
            <a:pPr defTabSz="685749" fontAlgn="auto">
              <a:lnSpc>
                <a:spcPct val="120000"/>
              </a:lnSpc>
              <a:spcBef>
                <a:spcPts val="0"/>
              </a:spcBef>
              <a:spcAft>
                <a:spcPts val="0"/>
              </a:spcAft>
              <a:defRPr/>
            </a:pPr>
            <a:endParaRPr altLang="en-US" sz="11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96" name="文本框 18"/>
          <p:cNvSpPr txBox="1"/>
          <p:nvPr/>
        </p:nvSpPr>
        <p:spPr>
          <a:xfrm>
            <a:off x="6105475" y="1055959"/>
            <a:ext cx="907256" cy="301229"/>
          </a:xfrm>
          <a:prstGeom prst="rect">
            <a:avLst/>
          </a:prstGeom>
          <a:noFill/>
        </p:spPr>
        <p:txBody>
          <a:bodyPr wrap="none" lIns="68580" tIns="34290" rIns="68580" bIns="34290">
            <a:spAutoFit/>
          </a:bodyPr>
          <a:lstStyle/>
          <a:p>
            <a:pPr defTabSz="685749" fontAlgn="auto">
              <a:spcBef>
                <a:spcPts val="0"/>
              </a:spcBef>
              <a:spcAft>
                <a:spcPts val="0"/>
              </a:spcAft>
              <a:defRPr/>
            </a:pPr>
            <a:r>
              <a:rPr lang="zh-CN" altLang="en-US" sz="1500" b="1" dirty="0">
                <a:solidFill>
                  <a:schemeClr val="tx1">
                    <a:lumMod val="65000"/>
                    <a:lumOff val="35000"/>
                  </a:schemeClr>
                </a:solidFill>
                <a:latin typeface="微软雅黑" panose="020B0503020204020204" pitchFamily="34" charset="-122"/>
                <a:ea typeface="微软雅黑" panose="020B0503020204020204" pitchFamily="34" charset="-122"/>
              </a:rPr>
              <a:t>项目管理</a:t>
            </a:r>
          </a:p>
        </p:txBody>
      </p:sp>
      <p:grpSp>
        <p:nvGrpSpPr>
          <p:cNvPr id="97" name="组合 96"/>
          <p:cNvGrpSpPr>
            <a:grpSpLocks/>
          </p:cNvGrpSpPr>
          <p:nvPr/>
        </p:nvGrpSpPr>
        <p:grpSpPr bwMode="auto">
          <a:xfrm>
            <a:off x="7162750" y="2910953"/>
            <a:ext cx="1009650" cy="1009650"/>
            <a:chOff x="8886420" y="3854906"/>
            <a:chExt cx="1403797" cy="1403797"/>
          </a:xfrm>
        </p:grpSpPr>
        <p:sp>
          <p:nvSpPr>
            <p:cNvPr id="98" name="椭圆 97"/>
            <p:cNvSpPr/>
            <p:nvPr/>
          </p:nvSpPr>
          <p:spPr>
            <a:xfrm>
              <a:off x="8886420" y="3854906"/>
              <a:ext cx="1403797" cy="1403797"/>
            </a:xfrm>
            <a:prstGeom prst="ellipse">
              <a:avLst/>
            </a:prstGeom>
            <a:solidFill>
              <a:srgbClr val="FF339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49" fontAlgn="auto">
                <a:spcBef>
                  <a:spcPts val="0"/>
                </a:spcBef>
                <a:spcAft>
                  <a:spcPts val="0"/>
                </a:spcAft>
                <a:defRPr/>
              </a:pPr>
              <a:endParaRPr lang="zh-CN" altLang="en-US" sz="1000">
                <a:latin typeface="微软雅黑" panose="020B0503020204020204" pitchFamily="34" charset="-122"/>
                <a:ea typeface="微软雅黑" panose="020B0503020204020204" pitchFamily="34" charset="-122"/>
              </a:endParaRPr>
            </a:p>
          </p:txBody>
        </p:sp>
        <p:sp>
          <p:nvSpPr>
            <p:cNvPr id="99" name="Freeform 12"/>
            <p:cNvSpPr>
              <a:spLocks noEditPoints="1"/>
            </p:cNvSpPr>
            <p:nvPr/>
          </p:nvSpPr>
          <p:spPr bwMode="auto">
            <a:xfrm>
              <a:off x="9366492" y="4217444"/>
              <a:ext cx="471796" cy="667134"/>
            </a:xfrm>
            <a:custGeom>
              <a:avLst/>
              <a:gdLst>
                <a:gd name="T0" fmla="*/ 76164973 w 408"/>
                <a:gd name="T1" fmla="*/ 197332205 h 578"/>
                <a:gd name="T2" fmla="*/ 68823691 w 408"/>
                <a:gd name="T3" fmla="*/ 193661209 h 578"/>
                <a:gd name="T4" fmla="*/ 67905862 w 408"/>
                <a:gd name="T5" fmla="*/ 185400621 h 578"/>
                <a:gd name="T6" fmla="*/ 69741521 w 408"/>
                <a:gd name="T7" fmla="*/ 165208408 h 578"/>
                <a:gd name="T8" fmla="*/ 75247144 w 408"/>
                <a:gd name="T9" fmla="*/ 149605151 h 578"/>
                <a:gd name="T10" fmla="*/ 94517521 w 408"/>
                <a:gd name="T11" fmla="*/ 125741984 h 578"/>
                <a:gd name="T12" fmla="*/ 122964819 w 408"/>
                <a:gd name="T13" fmla="*/ 101878817 h 578"/>
                <a:gd name="T14" fmla="*/ 133976742 w 408"/>
                <a:gd name="T15" fmla="*/ 89029315 h 578"/>
                <a:gd name="T16" fmla="*/ 137647383 w 408"/>
                <a:gd name="T17" fmla="*/ 74343955 h 578"/>
                <a:gd name="T18" fmla="*/ 134893894 w 408"/>
                <a:gd name="T19" fmla="*/ 60576535 h 578"/>
                <a:gd name="T20" fmla="*/ 126635460 w 408"/>
                <a:gd name="T21" fmla="*/ 48644951 h 578"/>
                <a:gd name="T22" fmla="*/ 103694462 w 408"/>
                <a:gd name="T23" fmla="*/ 39466435 h 578"/>
                <a:gd name="T24" fmla="*/ 85341237 w 408"/>
                <a:gd name="T25" fmla="*/ 39466435 h 578"/>
                <a:gd name="T26" fmla="*/ 62400239 w 408"/>
                <a:gd name="T27" fmla="*/ 49562870 h 578"/>
                <a:gd name="T28" fmla="*/ 51388316 w 408"/>
                <a:gd name="T29" fmla="*/ 63329612 h 578"/>
                <a:gd name="T30" fmla="*/ 5505624 w 408"/>
                <a:gd name="T31" fmla="*/ 78014951 h 578"/>
                <a:gd name="T32" fmla="*/ 917830 w 408"/>
                <a:gd name="T33" fmla="*/ 75261873 h 578"/>
                <a:gd name="T34" fmla="*/ 0 w 408"/>
                <a:gd name="T35" fmla="*/ 69754363 h 578"/>
                <a:gd name="T36" fmla="*/ 10094096 w 408"/>
                <a:gd name="T37" fmla="*/ 44055349 h 578"/>
                <a:gd name="T38" fmla="*/ 25693820 w 408"/>
                <a:gd name="T39" fmla="*/ 22945937 h 578"/>
                <a:gd name="T40" fmla="*/ 39458554 w 408"/>
                <a:gd name="T41" fmla="*/ 12849507 h 578"/>
                <a:gd name="T42" fmla="*/ 63317391 w 408"/>
                <a:gd name="T43" fmla="*/ 3670997 h 578"/>
                <a:gd name="T44" fmla="*/ 92682540 w 408"/>
                <a:gd name="T45" fmla="*/ 0 h 578"/>
                <a:gd name="T46" fmla="*/ 112870726 w 408"/>
                <a:gd name="T47" fmla="*/ 1835837 h 578"/>
                <a:gd name="T48" fmla="*/ 139482364 w 408"/>
                <a:gd name="T49" fmla="*/ 9178509 h 578"/>
                <a:gd name="T50" fmla="*/ 161506210 w 408"/>
                <a:gd name="T51" fmla="*/ 22945937 h 578"/>
                <a:gd name="T52" fmla="*/ 172517455 w 408"/>
                <a:gd name="T53" fmla="*/ 34877520 h 578"/>
                <a:gd name="T54" fmla="*/ 183529420 w 408"/>
                <a:gd name="T55" fmla="*/ 54151784 h 578"/>
                <a:gd name="T56" fmla="*/ 187200061 w 408"/>
                <a:gd name="T57" fmla="*/ 75261873 h 578"/>
                <a:gd name="T58" fmla="*/ 184447250 w 408"/>
                <a:gd name="T59" fmla="*/ 91782392 h 578"/>
                <a:gd name="T60" fmla="*/ 178023798 w 408"/>
                <a:gd name="T61" fmla="*/ 107385649 h 578"/>
                <a:gd name="T62" fmla="*/ 151412117 w 408"/>
                <a:gd name="T63" fmla="*/ 135838408 h 578"/>
                <a:gd name="T64" fmla="*/ 124799801 w 408"/>
                <a:gd name="T65" fmla="*/ 159701575 h 578"/>
                <a:gd name="T66" fmla="*/ 117459196 w 408"/>
                <a:gd name="T67" fmla="*/ 168880081 h 578"/>
                <a:gd name="T68" fmla="*/ 113788555 w 408"/>
                <a:gd name="T69" fmla="*/ 188154376 h 578"/>
                <a:gd name="T70" fmla="*/ 76164973 w 408"/>
                <a:gd name="T71" fmla="*/ 265251388 h 578"/>
                <a:gd name="T72" fmla="*/ 70658673 w 408"/>
                <a:gd name="T73" fmla="*/ 263415551 h 578"/>
                <a:gd name="T74" fmla="*/ 68823691 w 408"/>
                <a:gd name="T75" fmla="*/ 222113290 h 578"/>
                <a:gd name="T76" fmla="*/ 70658673 w 408"/>
                <a:gd name="T77" fmla="*/ 217524376 h 578"/>
                <a:gd name="T78" fmla="*/ 111035067 w 408"/>
                <a:gd name="T79" fmla="*/ 214771299 h 578"/>
                <a:gd name="T80" fmla="*/ 116541367 w 408"/>
                <a:gd name="T81" fmla="*/ 217524376 h 578"/>
                <a:gd name="T82" fmla="*/ 118376349 w 408"/>
                <a:gd name="T83" fmla="*/ 257908719 h 578"/>
                <a:gd name="T84" fmla="*/ 116541367 w 408"/>
                <a:gd name="T85" fmla="*/ 263415551 h 578"/>
                <a:gd name="T86" fmla="*/ 76164973 w 408"/>
                <a:gd name="T87" fmla="*/ 265251388 h 57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408"/>
                <a:gd name="T133" fmla="*/ 0 h 578"/>
                <a:gd name="T134" fmla="*/ 408 w 408"/>
                <a:gd name="T135" fmla="*/ 578 h 578"/>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408" h="578">
                  <a:moveTo>
                    <a:pt x="248" y="430"/>
                  </a:moveTo>
                  <a:lnTo>
                    <a:pt x="166" y="430"/>
                  </a:lnTo>
                  <a:lnTo>
                    <a:pt x="158" y="430"/>
                  </a:lnTo>
                  <a:lnTo>
                    <a:pt x="154" y="426"/>
                  </a:lnTo>
                  <a:lnTo>
                    <a:pt x="150" y="422"/>
                  </a:lnTo>
                  <a:lnTo>
                    <a:pt x="148" y="414"/>
                  </a:lnTo>
                  <a:lnTo>
                    <a:pt x="148" y="404"/>
                  </a:lnTo>
                  <a:lnTo>
                    <a:pt x="150" y="382"/>
                  </a:lnTo>
                  <a:lnTo>
                    <a:pt x="152" y="360"/>
                  </a:lnTo>
                  <a:lnTo>
                    <a:pt x="158" y="342"/>
                  </a:lnTo>
                  <a:lnTo>
                    <a:pt x="164" y="326"/>
                  </a:lnTo>
                  <a:lnTo>
                    <a:pt x="174" y="308"/>
                  </a:lnTo>
                  <a:lnTo>
                    <a:pt x="188" y="292"/>
                  </a:lnTo>
                  <a:lnTo>
                    <a:pt x="206" y="274"/>
                  </a:lnTo>
                  <a:lnTo>
                    <a:pt x="228" y="254"/>
                  </a:lnTo>
                  <a:lnTo>
                    <a:pt x="268" y="222"/>
                  </a:lnTo>
                  <a:lnTo>
                    <a:pt x="286" y="204"/>
                  </a:lnTo>
                  <a:lnTo>
                    <a:pt x="292" y="194"/>
                  </a:lnTo>
                  <a:lnTo>
                    <a:pt x="296" y="184"/>
                  </a:lnTo>
                  <a:lnTo>
                    <a:pt x="300" y="172"/>
                  </a:lnTo>
                  <a:lnTo>
                    <a:pt x="300" y="162"/>
                  </a:lnTo>
                  <a:lnTo>
                    <a:pt x="298" y="146"/>
                  </a:lnTo>
                  <a:lnTo>
                    <a:pt x="294" y="132"/>
                  </a:lnTo>
                  <a:lnTo>
                    <a:pt x="286" y="118"/>
                  </a:lnTo>
                  <a:lnTo>
                    <a:pt x="276" y="106"/>
                  </a:lnTo>
                  <a:lnTo>
                    <a:pt x="262" y="96"/>
                  </a:lnTo>
                  <a:lnTo>
                    <a:pt x="244" y="90"/>
                  </a:lnTo>
                  <a:lnTo>
                    <a:pt x="226" y="86"/>
                  </a:lnTo>
                  <a:lnTo>
                    <a:pt x="206" y="84"/>
                  </a:lnTo>
                  <a:lnTo>
                    <a:pt x="186" y="86"/>
                  </a:lnTo>
                  <a:lnTo>
                    <a:pt x="168" y="90"/>
                  </a:lnTo>
                  <a:lnTo>
                    <a:pt x="152" y="98"/>
                  </a:lnTo>
                  <a:lnTo>
                    <a:pt x="136" y="108"/>
                  </a:lnTo>
                  <a:lnTo>
                    <a:pt x="124" y="122"/>
                  </a:lnTo>
                  <a:lnTo>
                    <a:pt x="112" y="138"/>
                  </a:lnTo>
                  <a:lnTo>
                    <a:pt x="104" y="158"/>
                  </a:lnTo>
                  <a:lnTo>
                    <a:pt x="98" y="180"/>
                  </a:lnTo>
                  <a:lnTo>
                    <a:pt x="12" y="170"/>
                  </a:lnTo>
                  <a:lnTo>
                    <a:pt x="6" y="168"/>
                  </a:lnTo>
                  <a:lnTo>
                    <a:pt x="2" y="164"/>
                  </a:lnTo>
                  <a:lnTo>
                    <a:pt x="0" y="158"/>
                  </a:lnTo>
                  <a:lnTo>
                    <a:pt x="0" y="152"/>
                  </a:lnTo>
                  <a:lnTo>
                    <a:pt x="4" y="140"/>
                  </a:lnTo>
                  <a:lnTo>
                    <a:pt x="14" y="112"/>
                  </a:lnTo>
                  <a:lnTo>
                    <a:pt x="22" y="96"/>
                  </a:lnTo>
                  <a:lnTo>
                    <a:pt x="32" y="78"/>
                  </a:lnTo>
                  <a:lnTo>
                    <a:pt x="44" y="62"/>
                  </a:lnTo>
                  <a:lnTo>
                    <a:pt x="56" y="50"/>
                  </a:lnTo>
                  <a:lnTo>
                    <a:pt x="70" y="38"/>
                  </a:lnTo>
                  <a:lnTo>
                    <a:pt x="86" y="28"/>
                  </a:lnTo>
                  <a:lnTo>
                    <a:pt x="102" y="20"/>
                  </a:lnTo>
                  <a:lnTo>
                    <a:pt x="120" y="12"/>
                  </a:lnTo>
                  <a:lnTo>
                    <a:pt x="138" y="8"/>
                  </a:lnTo>
                  <a:lnTo>
                    <a:pt x="158" y="4"/>
                  </a:lnTo>
                  <a:lnTo>
                    <a:pt x="180" y="2"/>
                  </a:lnTo>
                  <a:lnTo>
                    <a:pt x="202" y="0"/>
                  </a:lnTo>
                  <a:lnTo>
                    <a:pt x="224" y="2"/>
                  </a:lnTo>
                  <a:lnTo>
                    <a:pt x="246" y="4"/>
                  </a:lnTo>
                  <a:lnTo>
                    <a:pt x="266" y="8"/>
                  </a:lnTo>
                  <a:lnTo>
                    <a:pt x="286" y="12"/>
                  </a:lnTo>
                  <a:lnTo>
                    <a:pt x="304" y="20"/>
                  </a:lnTo>
                  <a:lnTo>
                    <a:pt x="322" y="28"/>
                  </a:lnTo>
                  <a:lnTo>
                    <a:pt x="338" y="38"/>
                  </a:lnTo>
                  <a:lnTo>
                    <a:pt x="352" y="50"/>
                  </a:lnTo>
                  <a:lnTo>
                    <a:pt x="364" y="62"/>
                  </a:lnTo>
                  <a:lnTo>
                    <a:pt x="376" y="76"/>
                  </a:lnTo>
                  <a:lnTo>
                    <a:pt x="386" y="88"/>
                  </a:lnTo>
                  <a:lnTo>
                    <a:pt x="394" y="104"/>
                  </a:lnTo>
                  <a:lnTo>
                    <a:pt x="400" y="118"/>
                  </a:lnTo>
                  <a:lnTo>
                    <a:pt x="404" y="132"/>
                  </a:lnTo>
                  <a:lnTo>
                    <a:pt x="406" y="148"/>
                  </a:lnTo>
                  <a:lnTo>
                    <a:pt x="408" y="164"/>
                  </a:lnTo>
                  <a:lnTo>
                    <a:pt x="406" y="182"/>
                  </a:lnTo>
                  <a:lnTo>
                    <a:pt x="402" y="200"/>
                  </a:lnTo>
                  <a:lnTo>
                    <a:pt x="396" y="216"/>
                  </a:lnTo>
                  <a:lnTo>
                    <a:pt x="388" y="234"/>
                  </a:lnTo>
                  <a:lnTo>
                    <a:pt x="374" y="250"/>
                  </a:lnTo>
                  <a:lnTo>
                    <a:pt x="354" y="272"/>
                  </a:lnTo>
                  <a:lnTo>
                    <a:pt x="330" y="296"/>
                  </a:lnTo>
                  <a:lnTo>
                    <a:pt x="300" y="322"/>
                  </a:lnTo>
                  <a:lnTo>
                    <a:pt x="272" y="348"/>
                  </a:lnTo>
                  <a:lnTo>
                    <a:pt x="262" y="358"/>
                  </a:lnTo>
                  <a:lnTo>
                    <a:pt x="256" y="368"/>
                  </a:lnTo>
                  <a:lnTo>
                    <a:pt x="252" y="378"/>
                  </a:lnTo>
                  <a:lnTo>
                    <a:pt x="250" y="392"/>
                  </a:lnTo>
                  <a:lnTo>
                    <a:pt x="248" y="410"/>
                  </a:lnTo>
                  <a:lnTo>
                    <a:pt x="248" y="430"/>
                  </a:lnTo>
                  <a:close/>
                  <a:moveTo>
                    <a:pt x="166" y="578"/>
                  </a:moveTo>
                  <a:lnTo>
                    <a:pt x="166" y="578"/>
                  </a:lnTo>
                  <a:lnTo>
                    <a:pt x="158" y="578"/>
                  </a:lnTo>
                  <a:lnTo>
                    <a:pt x="154" y="574"/>
                  </a:lnTo>
                  <a:lnTo>
                    <a:pt x="150" y="568"/>
                  </a:lnTo>
                  <a:lnTo>
                    <a:pt x="150" y="562"/>
                  </a:lnTo>
                  <a:lnTo>
                    <a:pt x="150" y="484"/>
                  </a:lnTo>
                  <a:lnTo>
                    <a:pt x="150" y="478"/>
                  </a:lnTo>
                  <a:lnTo>
                    <a:pt x="154" y="474"/>
                  </a:lnTo>
                  <a:lnTo>
                    <a:pt x="158" y="470"/>
                  </a:lnTo>
                  <a:lnTo>
                    <a:pt x="166" y="468"/>
                  </a:lnTo>
                  <a:lnTo>
                    <a:pt x="242" y="468"/>
                  </a:lnTo>
                  <a:lnTo>
                    <a:pt x="250" y="470"/>
                  </a:lnTo>
                  <a:lnTo>
                    <a:pt x="254" y="474"/>
                  </a:lnTo>
                  <a:lnTo>
                    <a:pt x="258" y="478"/>
                  </a:lnTo>
                  <a:lnTo>
                    <a:pt x="258" y="484"/>
                  </a:lnTo>
                  <a:lnTo>
                    <a:pt x="258" y="562"/>
                  </a:lnTo>
                  <a:lnTo>
                    <a:pt x="258" y="568"/>
                  </a:lnTo>
                  <a:lnTo>
                    <a:pt x="254" y="574"/>
                  </a:lnTo>
                  <a:lnTo>
                    <a:pt x="250" y="578"/>
                  </a:lnTo>
                  <a:lnTo>
                    <a:pt x="242" y="578"/>
                  </a:lnTo>
                  <a:lnTo>
                    <a:pt x="166" y="578"/>
                  </a:lnTo>
                  <a:close/>
                </a:path>
              </a:pathLst>
            </a:custGeom>
            <a:solidFill>
              <a:schemeClr val="bg1">
                <a:lumMod val="95000"/>
              </a:schemeClr>
            </a:solidFill>
            <a:ln w="9525">
              <a:noFill/>
              <a:round/>
              <a:headEnd/>
              <a:tailEnd/>
            </a:ln>
          </p:spPr>
          <p:txBody>
            <a:bodyPr/>
            <a:lstStyle/>
            <a:p>
              <a:pPr defTabSz="685749" fontAlgn="auto">
                <a:spcBef>
                  <a:spcPts val="0"/>
                </a:spcBef>
                <a:spcAft>
                  <a:spcPts val="0"/>
                </a:spcAft>
                <a:defRPr/>
              </a:pPr>
              <a:endParaRPr lang="en-US" sz="1800" kern="0" dirty="0">
                <a:solidFill>
                  <a:sysClr val="windowText" lastClr="000000"/>
                </a:solidFill>
                <a:latin typeface="微软雅黑" panose="020B0503020204020204" pitchFamily="34" charset="-122"/>
                <a:ea typeface="微软雅黑" panose="020B0503020204020204" pitchFamily="34" charset="-122"/>
              </a:endParaRPr>
            </a:p>
          </p:txBody>
        </p:sp>
      </p:grpSp>
      <p:grpSp>
        <p:nvGrpSpPr>
          <p:cNvPr id="100" name="组合 99"/>
          <p:cNvGrpSpPr>
            <a:grpSpLocks/>
          </p:cNvGrpSpPr>
          <p:nvPr/>
        </p:nvGrpSpPr>
        <p:grpSpPr bwMode="auto">
          <a:xfrm>
            <a:off x="1163191" y="1784622"/>
            <a:ext cx="1008459" cy="1008460"/>
            <a:chOff x="1854558" y="1736117"/>
            <a:chExt cx="1403797" cy="1403797"/>
          </a:xfrm>
        </p:grpSpPr>
        <p:sp>
          <p:nvSpPr>
            <p:cNvPr id="101" name="椭圆 100"/>
            <p:cNvSpPr/>
            <p:nvPr/>
          </p:nvSpPr>
          <p:spPr>
            <a:xfrm>
              <a:off x="1854558" y="1736117"/>
              <a:ext cx="1403797" cy="1403797"/>
            </a:xfrm>
            <a:prstGeom prst="ellipse">
              <a:avLst/>
            </a:prstGeom>
            <a:solidFill>
              <a:srgbClr val="FF339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49" fontAlgn="auto">
                <a:spcBef>
                  <a:spcPts val="0"/>
                </a:spcBef>
                <a:spcAft>
                  <a:spcPts val="0"/>
                </a:spcAft>
                <a:defRPr/>
              </a:pPr>
              <a:endParaRPr lang="zh-CN" altLang="en-US" sz="1000">
                <a:latin typeface="微软雅黑" panose="020B0503020204020204" pitchFamily="34" charset="-122"/>
                <a:ea typeface="微软雅黑" panose="020B0503020204020204" pitchFamily="34" charset="-122"/>
              </a:endParaRPr>
            </a:p>
          </p:txBody>
        </p:sp>
        <p:grpSp>
          <p:nvGrpSpPr>
            <p:cNvPr id="102" name="组合 24"/>
            <p:cNvGrpSpPr>
              <a:grpSpLocks/>
            </p:cNvGrpSpPr>
            <p:nvPr/>
          </p:nvGrpSpPr>
          <p:grpSpPr bwMode="auto">
            <a:xfrm>
              <a:off x="2137516" y="2060331"/>
              <a:ext cx="799244" cy="731504"/>
              <a:chOff x="2158354" y="2417495"/>
              <a:chExt cx="550987" cy="504288"/>
            </a:xfrm>
          </p:grpSpPr>
          <p:sp>
            <p:nvSpPr>
              <p:cNvPr id="103" name="Freeform 26"/>
              <p:cNvSpPr>
                <a:spLocks noEditPoints="1"/>
              </p:cNvSpPr>
              <p:nvPr/>
            </p:nvSpPr>
            <p:spPr bwMode="auto">
              <a:xfrm>
                <a:off x="2158666" y="2417930"/>
                <a:ext cx="357625" cy="358767"/>
              </a:xfrm>
              <a:custGeom>
                <a:avLst/>
                <a:gdLst/>
                <a:ahLst/>
                <a:cxnLst>
                  <a:cxn ang="0">
                    <a:pos x="51" y="27"/>
                  </a:cxn>
                  <a:cxn ang="0">
                    <a:pos x="46" y="23"/>
                  </a:cxn>
                  <a:cxn ang="0">
                    <a:pos x="52" y="20"/>
                  </a:cxn>
                  <a:cxn ang="0">
                    <a:pos x="49" y="13"/>
                  </a:cxn>
                  <a:cxn ang="0">
                    <a:pos x="47" y="12"/>
                  </a:cxn>
                  <a:cxn ang="0">
                    <a:pos x="40" y="13"/>
                  </a:cxn>
                  <a:cxn ang="0">
                    <a:pos x="43" y="7"/>
                  </a:cxn>
                  <a:cxn ang="0">
                    <a:pos x="37" y="2"/>
                  </a:cxn>
                  <a:cxn ang="0">
                    <a:pos x="32" y="7"/>
                  </a:cxn>
                  <a:cxn ang="0">
                    <a:pos x="29" y="1"/>
                  </a:cxn>
                  <a:cxn ang="0">
                    <a:pos x="27" y="0"/>
                  </a:cxn>
                  <a:cxn ang="0">
                    <a:pos x="19" y="2"/>
                  </a:cxn>
                  <a:cxn ang="0">
                    <a:pos x="18" y="9"/>
                  </a:cxn>
                  <a:cxn ang="0">
                    <a:pos x="12" y="4"/>
                  </a:cxn>
                  <a:cxn ang="0">
                    <a:pos x="6" y="10"/>
                  </a:cxn>
                  <a:cxn ang="0">
                    <a:pos x="10" y="15"/>
                  </a:cxn>
                  <a:cxn ang="0">
                    <a:pos x="3" y="16"/>
                  </a:cxn>
                  <a:cxn ang="0">
                    <a:pos x="2" y="17"/>
                  </a:cxn>
                  <a:cxn ang="0">
                    <a:pos x="0" y="25"/>
                  </a:cxn>
                  <a:cxn ang="0">
                    <a:pos x="7" y="27"/>
                  </a:cxn>
                  <a:cxn ang="0">
                    <a:pos x="2" y="31"/>
                  </a:cxn>
                  <a:cxn ang="0">
                    <a:pos x="4" y="39"/>
                  </a:cxn>
                  <a:cxn ang="0">
                    <a:pos x="6" y="40"/>
                  </a:cxn>
                  <a:cxn ang="0">
                    <a:pos x="12" y="40"/>
                  </a:cxn>
                  <a:cxn ang="0">
                    <a:pos x="10" y="47"/>
                  </a:cxn>
                  <a:cxn ang="0">
                    <a:pos x="17" y="50"/>
                  </a:cxn>
                  <a:cxn ang="0">
                    <a:pos x="21" y="45"/>
                  </a:cxn>
                  <a:cxn ang="0">
                    <a:pos x="23" y="51"/>
                  </a:cxn>
                  <a:cxn ang="0">
                    <a:pos x="24" y="52"/>
                  </a:cxn>
                  <a:cxn ang="0">
                    <a:pos x="32" y="52"/>
                  </a:cxn>
                  <a:cxn ang="0">
                    <a:pos x="33" y="50"/>
                  </a:cxn>
                  <a:cxn ang="0">
                    <a:pos x="35" y="44"/>
                  </a:cxn>
                  <a:cxn ang="0">
                    <a:pos x="40" y="48"/>
                  </a:cxn>
                  <a:cxn ang="0">
                    <a:pos x="46" y="43"/>
                  </a:cxn>
                  <a:cxn ang="0">
                    <a:pos x="46" y="41"/>
                  </a:cxn>
                  <a:cxn ang="0">
                    <a:pos x="43" y="35"/>
                  </a:cxn>
                  <a:cxn ang="0">
                    <a:pos x="50" y="36"/>
                  </a:cxn>
                  <a:cxn ang="0">
                    <a:pos x="52" y="29"/>
                  </a:cxn>
                  <a:cxn ang="0">
                    <a:pos x="33" y="28"/>
                  </a:cxn>
                  <a:cxn ang="0">
                    <a:pos x="19" y="25"/>
                  </a:cxn>
                  <a:cxn ang="0">
                    <a:pos x="33" y="28"/>
                  </a:cxn>
                </a:cxnLst>
                <a:rect l="0" t="0" r="r" b="b"/>
                <a:pathLst>
                  <a:path w="52" h="52">
                    <a:moveTo>
                      <a:pt x="52" y="27"/>
                    </a:moveTo>
                    <a:cubicBezTo>
                      <a:pt x="52" y="27"/>
                      <a:pt x="52" y="27"/>
                      <a:pt x="51" y="27"/>
                    </a:cubicBezTo>
                    <a:cubicBezTo>
                      <a:pt x="46" y="26"/>
                      <a:pt x="46" y="26"/>
                      <a:pt x="46" y="26"/>
                    </a:cubicBezTo>
                    <a:cubicBezTo>
                      <a:pt x="46" y="23"/>
                      <a:pt x="46" y="23"/>
                      <a:pt x="46" y="23"/>
                    </a:cubicBezTo>
                    <a:cubicBezTo>
                      <a:pt x="51" y="21"/>
                      <a:pt x="51" y="21"/>
                      <a:pt x="51" y="21"/>
                    </a:cubicBezTo>
                    <a:cubicBezTo>
                      <a:pt x="51" y="21"/>
                      <a:pt x="51" y="21"/>
                      <a:pt x="52" y="20"/>
                    </a:cubicBezTo>
                    <a:cubicBezTo>
                      <a:pt x="52" y="20"/>
                      <a:pt x="52" y="20"/>
                      <a:pt x="51" y="19"/>
                    </a:cubicBezTo>
                    <a:cubicBezTo>
                      <a:pt x="49" y="13"/>
                      <a:pt x="49" y="13"/>
                      <a:pt x="49" y="13"/>
                    </a:cubicBezTo>
                    <a:cubicBezTo>
                      <a:pt x="49" y="12"/>
                      <a:pt x="48" y="12"/>
                      <a:pt x="48" y="12"/>
                    </a:cubicBezTo>
                    <a:cubicBezTo>
                      <a:pt x="48" y="12"/>
                      <a:pt x="47" y="12"/>
                      <a:pt x="47" y="12"/>
                    </a:cubicBezTo>
                    <a:cubicBezTo>
                      <a:pt x="42" y="14"/>
                      <a:pt x="42" y="14"/>
                      <a:pt x="42" y="14"/>
                    </a:cubicBezTo>
                    <a:cubicBezTo>
                      <a:pt x="40" y="13"/>
                      <a:pt x="40" y="13"/>
                      <a:pt x="40" y="13"/>
                    </a:cubicBezTo>
                    <a:cubicBezTo>
                      <a:pt x="43" y="8"/>
                      <a:pt x="43" y="8"/>
                      <a:pt x="43" y="8"/>
                    </a:cubicBezTo>
                    <a:cubicBezTo>
                      <a:pt x="43" y="7"/>
                      <a:pt x="43" y="7"/>
                      <a:pt x="43" y="7"/>
                    </a:cubicBezTo>
                    <a:cubicBezTo>
                      <a:pt x="43" y="6"/>
                      <a:pt x="43" y="6"/>
                      <a:pt x="43" y="6"/>
                    </a:cubicBezTo>
                    <a:cubicBezTo>
                      <a:pt x="37" y="2"/>
                      <a:pt x="37" y="2"/>
                      <a:pt x="37" y="2"/>
                    </a:cubicBezTo>
                    <a:cubicBezTo>
                      <a:pt x="36" y="2"/>
                      <a:pt x="35" y="2"/>
                      <a:pt x="35" y="3"/>
                    </a:cubicBezTo>
                    <a:cubicBezTo>
                      <a:pt x="32" y="7"/>
                      <a:pt x="32" y="7"/>
                      <a:pt x="32" y="7"/>
                    </a:cubicBezTo>
                    <a:cubicBezTo>
                      <a:pt x="30" y="7"/>
                      <a:pt x="30" y="7"/>
                      <a:pt x="30" y="7"/>
                    </a:cubicBezTo>
                    <a:cubicBezTo>
                      <a:pt x="29" y="1"/>
                      <a:pt x="29" y="1"/>
                      <a:pt x="29" y="1"/>
                    </a:cubicBezTo>
                    <a:cubicBezTo>
                      <a:pt x="29" y="1"/>
                      <a:pt x="29" y="1"/>
                      <a:pt x="29" y="0"/>
                    </a:cubicBezTo>
                    <a:cubicBezTo>
                      <a:pt x="28" y="0"/>
                      <a:pt x="28" y="0"/>
                      <a:pt x="27" y="0"/>
                    </a:cubicBezTo>
                    <a:cubicBezTo>
                      <a:pt x="20" y="1"/>
                      <a:pt x="20" y="1"/>
                      <a:pt x="20" y="1"/>
                    </a:cubicBezTo>
                    <a:cubicBezTo>
                      <a:pt x="20" y="1"/>
                      <a:pt x="19" y="1"/>
                      <a:pt x="19" y="2"/>
                    </a:cubicBezTo>
                    <a:cubicBezTo>
                      <a:pt x="20" y="8"/>
                      <a:pt x="20" y="8"/>
                      <a:pt x="20" y="8"/>
                    </a:cubicBezTo>
                    <a:cubicBezTo>
                      <a:pt x="18" y="9"/>
                      <a:pt x="18" y="9"/>
                      <a:pt x="18" y="9"/>
                    </a:cubicBezTo>
                    <a:cubicBezTo>
                      <a:pt x="14" y="4"/>
                      <a:pt x="14" y="4"/>
                      <a:pt x="14" y="4"/>
                    </a:cubicBezTo>
                    <a:cubicBezTo>
                      <a:pt x="13" y="4"/>
                      <a:pt x="12" y="4"/>
                      <a:pt x="12" y="4"/>
                    </a:cubicBezTo>
                    <a:cubicBezTo>
                      <a:pt x="7" y="9"/>
                      <a:pt x="7" y="9"/>
                      <a:pt x="7" y="9"/>
                    </a:cubicBezTo>
                    <a:cubicBezTo>
                      <a:pt x="6" y="9"/>
                      <a:pt x="6" y="9"/>
                      <a:pt x="6" y="10"/>
                    </a:cubicBezTo>
                    <a:cubicBezTo>
                      <a:pt x="6" y="10"/>
                      <a:pt x="6" y="11"/>
                      <a:pt x="6" y="11"/>
                    </a:cubicBezTo>
                    <a:cubicBezTo>
                      <a:pt x="10" y="15"/>
                      <a:pt x="10" y="15"/>
                      <a:pt x="10" y="15"/>
                    </a:cubicBezTo>
                    <a:cubicBezTo>
                      <a:pt x="9" y="17"/>
                      <a:pt x="9" y="17"/>
                      <a:pt x="9" y="17"/>
                    </a:cubicBezTo>
                    <a:cubicBezTo>
                      <a:pt x="3" y="16"/>
                      <a:pt x="3" y="16"/>
                      <a:pt x="3" y="16"/>
                    </a:cubicBezTo>
                    <a:cubicBezTo>
                      <a:pt x="3" y="16"/>
                      <a:pt x="3" y="16"/>
                      <a:pt x="2" y="16"/>
                    </a:cubicBezTo>
                    <a:cubicBezTo>
                      <a:pt x="2" y="16"/>
                      <a:pt x="2" y="16"/>
                      <a:pt x="2" y="17"/>
                    </a:cubicBezTo>
                    <a:cubicBezTo>
                      <a:pt x="0" y="24"/>
                      <a:pt x="0" y="24"/>
                      <a:pt x="0" y="24"/>
                    </a:cubicBezTo>
                    <a:cubicBezTo>
                      <a:pt x="0" y="24"/>
                      <a:pt x="0" y="24"/>
                      <a:pt x="0" y="25"/>
                    </a:cubicBezTo>
                    <a:cubicBezTo>
                      <a:pt x="1" y="25"/>
                      <a:pt x="1" y="25"/>
                      <a:pt x="1" y="25"/>
                    </a:cubicBezTo>
                    <a:cubicBezTo>
                      <a:pt x="7" y="27"/>
                      <a:pt x="7" y="27"/>
                      <a:pt x="7" y="27"/>
                    </a:cubicBezTo>
                    <a:cubicBezTo>
                      <a:pt x="7" y="29"/>
                      <a:pt x="7" y="29"/>
                      <a:pt x="7" y="29"/>
                    </a:cubicBezTo>
                    <a:cubicBezTo>
                      <a:pt x="2" y="31"/>
                      <a:pt x="2" y="31"/>
                      <a:pt x="2" y="31"/>
                    </a:cubicBezTo>
                    <a:cubicBezTo>
                      <a:pt x="1" y="31"/>
                      <a:pt x="1" y="32"/>
                      <a:pt x="1" y="33"/>
                    </a:cubicBezTo>
                    <a:cubicBezTo>
                      <a:pt x="4" y="39"/>
                      <a:pt x="4" y="39"/>
                      <a:pt x="4" y="39"/>
                    </a:cubicBezTo>
                    <a:cubicBezTo>
                      <a:pt x="4" y="40"/>
                      <a:pt x="4" y="40"/>
                      <a:pt x="5" y="40"/>
                    </a:cubicBezTo>
                    <a:cubicBezTo>
                      <a:pt x="5" y="40"/>
                      <a:pt x="5" y="40"/>
                      <a:pt x="6" y="40"/>
                    </a:cubicBezTo>
                    <a:cubicBezTo>
                      <a:pt x="11" y="38"/>
                      <a:pt x="11" y="38"/>
                      <a:pt x="11" y="38"/>
                    </a:cubicBezTo>
                    <a:cubicBezTo>
                      <a:pt x="12" y="40"/>
                      <a:pt x="12" y="40"/>
                      <a:pt x="12" y="40"/>
                    </a:cubicBezTo>
                    <a:cubicBezTo>
                      <a:pt x="9" y="45"/>
                      <a:pt x="9" y="45"/>
                      <a:pt x="9" y="45"/>
                    </a:cubicBezTo>
                    <a:cubicBezTo>
                      <a:pt x="9" y="45"/>
                      <a:pt x="9" y="46"/>
                      <a:pt x="10" y="47"/>
                    </a:cubicBezTo>
                    <a:cubicBezTo>
                      <a:pt x="16" y="50"/>
                      <a:pt x="16" y="50"/>
                      <a:pt x="16" y="50"/>
                    </a:cubicBezTo>
                    <a:cubicBezTo>
                      <a:pt x="16" y="50"/>
                      <a:pt x="17" y="50"/>
                      <a:pt x="17" y="50"/>
                    </a:cubicBezTo>
                    <a:cubicBezTo>
                      <a:pt x="17" y="50"/>
                      <a:pt x="18" y="50"/>
                      <a:pt x="18" y="50"/>
                    </a:cubicBezTo>
                    <a:cubicBezTo>
                      <a:pt x="21" y="45"/>
                      <a:pt x="21" y="45"/>
                      <a:pt x="21" y="45"/>
                    </a:cubicBezTo>
                    <a:cubicBezTo>
                      <a:pt x="23" y="45"/>
                      <a:pt x="23" y="45"/>
                      <a:pt x="23" y="45"/>
                    </a:cubicBezTo>
                    <a:cubicBezTo>
                      <a:pt x="23" y="51"/>
                      <a:pt x="23" y="51"/>
                      <a:pt x="23" y="51"/>
                    </a:cubicBezTo>
                    <a:cubicBezTo>
                      <a:pt x="23" y="51"/>
                      <a:pt x="24" y="52"/>
                      <a:pt x="24" y="52"/>
                    </a:cubicBezTo>
                    <a:cubicBezTo>
                      <a:pt x="24" y="52"/>
                      <a:pt x="24" y="52"/>
                      <a:pt x="24" y="52"/>
                    </a:cubicBezTo>
                    <a:cubicBezTo>
                      <a:pt x="25" y="52"/>
                      <a:pt x="25" y="52"/>
                      <a:pt x="25" y="52"/>
                    </a:cubicBezTo>
                    <a:cubicBezTo>
                      <a:pt x="32" y="52"/>
                      <a:pt x="32" y="52"/>
                      <a:pt x="32" y="52"/>
                    </a:cubicBezTo>
                    <a:cubicBezTo>
                      <a:pt x="32" y="52"/>
                      <a:pt x="33" y="51"/>
                      <a:pt x="33" y="51"/>
                    </a:cubicBezTo>
                    <a:cubicBezTo>
                      <a:pt x="33" y="51"/>
                      <a:pt x="33" y="50"/>
                      <a:pt x="33" y="50"/>
                    </a:cubicBezTo>
                    <a:cubicBezTo>
                      <a:pt x="33" y="44"/>
                      <a:pt x="33" y="44"/>
                      <a:pt x="33" y="44"/>
                    </a:cubicBezTo>
                    <a:cubicBezTo>
                      <a:pt x="35" y="44"/>
                      <a:pt x="35" y="44"/>
                      <a:pt x="35" y="44"/>
                    </a:cubicBezTo>
                    <a:cubicBezTo>
                      <a:pt x="39" y="48"/>
                      <a:pt x="39" y="48"/>
                      <a:pt x="39" y="48"/>
                    </a:cubicBezTo>
                    <a:cubicBezTo>
                      <a:pt x="39" y="48"/>
                      <a:pt x="39" y="48"/>
                      <a:pt x="40" y="48"/>
                    </a:cubicBezTo>
                    <a:cubicBezTo>
                      <a:pt x="40" y="48"/>
                      <a:pt x="40" y="48"/>
                      <a:pt x="41" y="48"/>
                    </a:cubicBezTo>
                    <a:cubicBezTo>
                      <a:pt x="46" y="43"/>
                      <a:pt x="46" y="43"/>
                      <a:pt x="46" y="43"/>
                    </a:cubicBezTo>
                    <a:cubicBezTo>
                      <a:pt x="46" y="43"/>
                      <a:pt x="46" y="43"/>
                      <a:pt x="46" y="42"/>
                    </a:cubicBezTo>
                    <a:cubicBezTo>
                      <a:pt x="46" y="42"/>
                      <a:pt x="46" y="42"/>
                      <a:pt x="46" y="41"/>
                    </a:cubicBezTo>
                    <a:cubicBezTo>
                      <a:pt x="42" y="37"/>
                      <a:pt x="42" y="37"/>
                      <a:pt x="42" y="37"/>
                    </a:cubicBezTo>
                    <a:cubicBezTo>
                      <a:pt x="43" y="35"/>
                      <a:pt x="43" y="35"/>
                      <a:pt x="43" y="35"/>
                    </a:cubicBezTo>
                    <a:cubicBezTo>
                      <a:pt x="49" y="36"/>
                      <a:pt x="49" y="36"/>
                      <a:pt x="49" y="36"/>
                    </a:cubicBezTo>
                    <a:cubicBezTo>
                      <a:pt x="49" y="37"/>
                      <a:pt x="50" y="36"/>
                      <a:pt x="50" y="36"/>
                    </a:cubicBezTo>
                    <a:cubicBezTo>
                      <a:pt x="50" y="36"/>
                      <a:pt x="51" y="36"/>
                      <a:pt x="51" y="35"/>
                    </a:cubicBezTo>
                    <a:cubicBezTo>
                      <a:pt x="52" y="29"/>
                      <a:pt x="52" y="29"/>
                      <a:pt x="52" y="29"/>
                    </a:cubicBezTo>
                    <a:cubicBezTo>
                      <a:pt x="52" y="28"/>
                      <a:pt x="52" y="28"/>
                      <a:pt x="52" y="27"/>
                    </a:cubicBezTo>
                    <a:close/>
                    <a:moveTo>
                      <a:pt x="33" y="28"/>
                    </a:moveTo>
                    <a:cubicBezTo>
                      <a:pt x="32" y="31"/>
                      <a:pt x="28" y="34"/>
                      <a:pt x="25" y="33"/>
                    </a:cubicBezTo>
                    <a:cubicBezTo>
                      <a:pt x="21" y="32"/>
                      <a:pt x="18" y="28"/>
                      <a:pt x="19" y="25"/>
                    </a:cubicBezTo>
                    <a:cubicBezTo>
                      <a:pt x="20" y="21"/>
                      <a:pt x="24" y="18"/>
                      <a:pt x="28" y="19"/>
                    </a:cubicBezTo>
                    <a:cubicBezTo>
                      <a:pt x="32" y="20"/>
                      <a:pt x="34" y="24"/>
                      <a:pt x="33" y="28"/>
                    </a:cubicBezTo>
                    <a:close/>
                  </a:path>
                </a:pathLst>
              </a:custGeom>
              <a:solidFill>
                <a:schemeClr val="bg1">
                  <a:lumMod val="95000"/>
                </a:schemeClr>
              </a:solidFill>
              <a:ln w="9525">
                <a:noFill/>
                <a:round/>
                <a:headEnd/>
                <a:tailEnd/>
              </a:ln>
            </p:spPr>
            <p:txBody>
              <a:bodyPr/>
              <a:lstStyle/>
              <a:p>
                <a:pPr defTabSz="685749" fontAlgn="auto">
                  <a:spcBef>
                    <a:spcPts val="0"/>
                  </a:spcBef>
                  <a:spcAft>
                    <a:spcPts val="0"/>
                  </a:spcAft>
                  <a:defRPr/>
                </a:pPr>
                <a:endParaRPr lang="da-DK" sz="1800" kern="0" dirty="0">
                  <a:solidFill>
                    <a:sysClr val="windowText" lastClr="000000"/>
                  </a:solidFill>
                  <a:latin typeface="微软雅黑" panose="020B0503020204020204" pitchFamily="34" charset="-122"/>
                  <a:ea typeface="微软雅黑" panose="020B0503020204020204" pitchFamily="34" charset="-122"/>
                </a:endParaRPr>
              </a:p>
            </p:txBody>
          </p:sp>
          <p:sp>
            <p:nvSpPr>
              <p:cNvPr id="104" name="Freeform 27"/>
              <p:cNvSpPr>
                <a:spLocks noEditPoints="1"/>
              </p:cNvSpPr>
              <p:nvPr/>
            </p:nvSpPr>
            <p:spPr bwMode="auto">
              <a:xfrm>
                <a:off x="2454593" y="2665868"/>
                <a:ext cx="254793" cy="255936"/>
              </a:xfrm>
              <a:custGeom>
                <a:avLst/>
                <a:gdLst/>
                <a:ahLst/>
                <a:cxnLst>
                  <a:cxn ang="0">
                    <a:pos x="33" y="29"/>
                  </a:cxn>
                  <a:cxn ang="0">
                    <a:pos x="31" y="24"/>
                  </a:cxn>
                  <a:cxn ang="0">
                    <a:pos x="36" y="25"/>
                  </a:cxn>
                  <a:cxn ang="0">
                    <a:pos x="37" y="20"/>
                  </a:cxn>
                  <a:cxn ang="0">
                    <a:pos x="36" y="18"/>
                  </a:cxn>
                  <a:cxn ang="0">
                    <a:pos x="32" y="16"/>
                  </a:cxn>
                  <a:cxn ang="0">
                    <a:pos x="37" y="14"/>
                  </a:cxn>
                  <a:cxn ang="0">
                    <a:pos x="35" y="9"/>
                  </a:cxn>
                  <a:cxn ang="0">
                    <a:pos x="30" y="10"/>
                  </a:cxn>
                  <a:cxn ang="0">
                    <a:pos x="31" y="5"/>
                  </a:cxn>
                  <a:cxn ang="0">
                    <a:pos x="30" y="4"/>
                  </a:cxn>
                  <a:cxn ang="0">
                    <a:pos x="24" y="2"/>
                  </a:cxn>
                  <a:cxn ang="0">
                    <a:pos x="21" y="5"/>
                  </a:cxn>
                  <a:cxn ang="0">
                    <a:pos x="19" y="0"/>
                  </a:cxn>
                  <a:cxn ang="0">
                    <a:pos x="14" y="1"/>
                  </a:cxn>
                  <a:cxn ang="0">
                    <a:pos x="14" y="5"/>
                  </a:cxn>
                  <a:cxn ang="0">
                    <a:pos x="10" y="3"/>
                  </a:cxn>
                  <a:cxn ang="0">
                    <a:pos x="8" y="3"/>
                  </a:cxn>
                  <a:cxn ang="0">
                    <a:pos x="4" y="7"/>
                  </a:cxn>
                  <a:cxn ang="0">
                    <a:pos x="7" y="11"/>
                  </a:cxn>
                  <a:cxn ang="0">
                    <a:pos x="3" y="11"/>
                  </a:cxn>
                  <a:cxn ang="0">
                    <a:pos x="0" y="17"/>
                  </a:cxn>
                  <a:cxn ang="0">
                    <a:pos x="1" y="18"/>
                  </a:cxn>
                  <a:cxn ang="0">
                    <a:pos x="5" y="20"/>
                  </a:cxn>
                  <a:cxn ang="0">
                    <a:pos x="1" y="23"/>
                  </a:cxn>
                  <a:cxn ang="0">
                    <a:pos x="4" y="28"/>
                  </a:cxn>
                  <a:cxn ang="0">
                    <a:pos x="8" y="27"/>
                  </a:cxn>
                  <a:cxn ang="0">
                    <a:pos x="7" y="31"/>
                  </a:cxn>
                  <a:cxn ang="0">
                    <a:pos x="7" y="33"/>
                  </a:cxn>
                  <a:cxn ang="0">
                    <a:pos x="12" y="35"/>
                  </a:cxn>
                  <a:cxn ang="0">
                    <a:pos x="13" y="35"/>
                  </a:cxn>
                  <a:cxn ang="0">
                    <a:pos x="17" y="32"/>
                  </a:cxn>
                  <a:cxn ang="0">
                    <a:pos x="17" y="37"/>
                  </a:cxn>
                  <a:cxn ang="0">
                    <a:pos x="23" y="36"/>
                  </a:cxn>
                  <a:cxn ang="0">
                    <a:pos x="24" y="35"/>
                  </a:cxn>
                  <a:cxn ang="0">
                    <a:pos x="25" y="31"/>
                  </a:cxn>
                  <a:cxn ang="0">
                    <a:pos x="28" y="34"/>
                  </a:cxn>
                  <a:cxn ang="0">
                    <a:pos x="33" y="30"/>
                  </a:cxn>
                  <a:cxn ang="0">
                    <a:pos x="22" y="22"/>
                  </a:cxn>
                  <a:cxn ang="0">
                    <a:pos x="15" y="15"/>
                  </a:cxn>
                  <a:cxn ang="0">
                    <a:pos x="22" y="22"/>
                  </a:cxn>
                </a:cxnLst>
                <a:rect l="0" t="0" r="r" b="b"/>
                <a:pathLst>
                  <a:path w="37" h="37">
                    <a:moveTo>
                      <a:pt x="33" y="29"/>
                    </a:moveTo>
                    <a:cubicBezTo>
                      <a:pt x="33" y="29"/>
                      <a:pt x="33" y="29"/>
                      <a:pt x="33" y="29"/>
                    </a:cubicBezTo>
                    <a:cubicBezTo>
                      <a:pt x="30" y="26"/>
                      <a:pt x="30" y="26"/>
                      <a:pt x="30" y="26"/>
                    </a:cubicBezTo>
                    <a:cubicBezTo>
                      <a:pt x="31" y="24"/>
                      <a:pt x="31" y="24"/>
                      <a:pt x="31" y="24"/>
                    </a:cubicBezTo>
                    <a:cubicBezTo>
                      <a:pt x="35" y="25"/>
                      <a:pt x="35" y="25"/>
                      <a:pt x="35" y="25"/>
                    </a:cubicBezTo>
                    <a:cubicBezTo>
                      <a:pt x="35" y="25"/>
                      <a:pt x="36" y="25"/>
                      <a:pt x="36" y="25"/>
                    </a:cubicBezTo>
                    <a:cubicBezTo>
                      <a:pt x="36" y="25"/>
                      <a:pt x="36" y="25"/>
                      <a:pt x="36" y="24"/>
                    </a:cubicBezTo>
                    <a:cubicBezTo>
                      <a:pt x="37" y="20"/>
                      <a:pt x="37" y="20"/>
                      <a:pt x="37" y="20"/>
                    </a:cubicBezTo>
                    <a:cubicBezTo>
                      <a:pt x="37" y="19"/>
                      <a:pt x="37" y="19"/>
                      <a:pt x="37" y="19"/>
                    </a:cubicBezTo>
                    <a:cubicBezTo>
                      <a:pt x="37" y="19"/>
                      <a:pt x="37" y="18"/>
                      <a:pt x="36" y="18"/>
                    </a:cubicBezTo>
                    <a:cubicBezTo>
                      <a:pt x="33" y="18"/>
                      <a:pt x="33" y="18"/>
                      <a:pt x="33" y="18"/>
                    </a:cubicBezTo>
                    <a:cubicBezTo>
                      <a:pt x="32" y="16"/>
                      <a:pt x="32" y="16"/>
                      <a:pt x="32" y="16"/>
                    </a:cubicBezTo>
                    <a:cubicBezTo>
                      <a:pt x="36" y="14"/>
                      <a:pt x="36" y="14"/>
                      <a:pt x="36" y="14"/>
                    </a:cubicBezTo>
                    <a:cubicBezTo>
                      <a:pt x="36" y="14"/>
                      <a:pt x="37" y="14"/>
                      <a:pt x="37" y="14"/>
                    </a:cubicBezTo>
                    <a:cubicBezTo>
                      <a:pt x="37" y="14"/>
                      <a:pt x="37" y="13"/>
                      <a:pt x="37" y="13"/>
                    </a:cubicBezTo>
                    <a:cubicBezTo>
                      <a:pt x="35" y="9"/>
                      <a:pt x="35" y="9"/>
                      <a:pt x="35" y="9"/>
                    </a:cubicBezTo>
                    <a:cubicBezTo>
                      <a:pt x="34" y="8"/>
                      <a:pt x="34" y="8"/>
                      <a:pt x="33" y="8"/>
                    </a:cubicBezTo>
                    <a:cubicBezTo>
                      <a:pt x="30" y="10"/>
                      <a:pt x="30" y="10"/>
                      <a:pt x="30" y="10"/>
                    </a:cubicBezTo>
                    <a:cubicBezTo>
                      <a:pt x="29" y="8"/>
                      <a:pt x="29" y="8"/>
                      <a:pt x="29" y="8"/>
                    </a:cubicBezTo>
                    <a:cubicBezTo>
                      <a:pt x="31" y="5"/>
                      <a:pt x="31" y="5"/>
                      <a:pt x="31" y="5"/>
                    </a:cubicBezTo>
                    <a:cubicBezTo>
                      <a:pt x="31" y="5"/>
                      <a:pt x="31" y="4"/>
                      <a:pt x="31" y="4"/>
                    </a:cubicBezTo>
                    <a:cubicBezTo>
                      <a:pt x="31" y="4"/>
                      <a:pt x="30" y="4"/>
                      <a:pt x="30" y="4"/>
                    </a:cubicBezTo>
                    <a:cubicBezTo>
                      <a:pt x="26" y="1"/>
                      <a:pt x="26" y="1"/>
                      <a:pt x="26" y="1"/>
                    </a:cubicBezTo>
                    <a:cubicBezTo>
                      <a:pt x="25" y="1"/>
                      <a:pt x="25" y="1"/>
                      <a:pt x="24" y="2"/>
                    </a:cubicBezTo>
                    <a:cubicBezTo>
                      <a:pt x="22" y="5"/>
                      <a:pt x="22" y="5"/>
                      <a:pt x="22" y="5"/>
                    </a:cubicBezTo>
                    <a:cubicBezTo>
                      <a:pt x="21" y="5"/>
                      <a:pt x="21" y="5"/>
                      <a:pt x="21" y="5"/>
                    </a:cubicBezTo>
                    <a:cubicBezTo>
                      <a:pt x="21" y="1"/>
                      <a:pt x="21" y="1"/>
                      <a:pt x="21" y="1"/>
                    </a:cubicBezTo>
                    <a:cubicBezTo>
                      <a:pt x="20" y="0"/>
                      <a:pt x="20" y="0"/>
                      <a:pt x="19" y="0"/>
                    </a:cubicBezTo>
                    <a:cubicBezTo>
                      <a:pt x="14" y="0"/>
                      <a:pt x="14" y="0"/>
                      <a:pt x="14" y="0"/>
                    </a:cubicBezTo>
                    <a:cubicBezTo>
                      <a:pt x="14" y="0"/>
                      <a:pt x="14" y="0"/>
                      <a:pt x="14" y="1"/>
                    </a:cubicBezTo>
                    <a:cubicBezTo>
                      <a:pt x="14" y="1"/>
                      <a:pt x="14" y="1"/>
                      <a:pt x="14" y="1"/>
                    </a:cubicBezTo>
                    <a:cubicBezTo>
                      <a:pt x="14" y="5"/>
                      <a:pt x="14" y="5"/>
                      <a:pt x="14" y="5"/>
                    </a:cubicBezTo>
                    <a:cubicBezTo>
                      <a:pt x="13" y="6"/>
                      <a:pt x="13" y="6"/>
                      <a:pt x="13" y="6"/>
                    </a:cubicBezTo>
                    <a:cubicBezTo>
                      <a:pt x="10" y="3"/>
                      <a:pt x="10" y="3"/>
                      <a:pt x="10" y="3"/>
                    </a:cubicBezTo>
                    <a:cubicBezTo>
                      <a:pt x="10" y="3"/>
                      <a:pt x="9" y="3"/>
                      <a:pt x="9" y="3"/>
                    </a:cubicBezTo>
                    <a:cubicBezTo>
                      <a:pt x="9" y="3"/>
                      <a:pt x="9" y="3"/>
                      <a:pt x="8" y="3"/>
                    </a:cubicBezTo>
                    <a:cubicBezTo>
                      <a:pt x="5" y="6"/>
                      <a:pt x="5" y="6"/>
                      <a:pt x="5" y="6"/>
                    </a:cubicBezTo>
                    <a:cubicBezTo>
                      <a:pt x="5" y="6"/>
                      <a:pt x="4" y="7"/>
                      <a:pt x="4" y="7"/>
                    </a:cubicBezTo>
                    <a:cubicBezTo>
                      <a:pt x="4" y="7"/>
                      <a:pt x="4" y="8"/>
                      <a:pt x="5" y="8"/>
                    </a:cubicBezTo>
                    <a:cubicBezTo>
                      <a:pt x="7" y="11"/>
                      <a:pt x="7" y="11"/>
                      <a:pt x="7" y="11"/>
                    </a:cubicBezTo>
                    <a:cubicBezTo>
                      <a:pt x="7" y="12"/>
                      <a:pt x="7" y="12"/>
                      <a:pt x="7" y="12"/>
                    </a:cubicBezTo>
                    <a:cubicBezTo>
                      <a:pt x="3" y="11"/>
                      <a:pt x="3" y="11"/>
                      <a:pt x="3" y="11"/>
                    </a:cubicBezTo>
                    <a:cubicBezTo>
                      <a:pt x="2" y="11"/>
                      <a:pt x="2" y="11"/>
                      <a:pt x="1" y="12"/>
                    </a:cubicBezTo>
                    <a:cubicBezTo>
                      <a:pt x="0" y="17"/>
                      <a:pt x="0" y="17"/>
                      <a:pt x="0" y="17"/>
                    </a:cubicBezTo>
                    <a:cubicBezTo>
                      <a:pt x="0" y="17"/>
                      <a:pt x="0" y="17"/>
                      <a:pt x="1" y="18"/>
                    </a:cubicBezTo>
                    <a:cubicBezTo>
                      <a:pt x="1" y="18"/>
                      <a:pt x="1" y="18"/>
                      <a:pt x="1" y="18"/>
                    </a:cubicBezTo>
                    <a:cubicBezTo>
                      <a:pt x="5" y="19"/>
                      <a:pt x="5" y="19"/>
                      <a:pt x="5" y="19"/>
                    </a:cubicBezTo>
                    <a:cubicBezTo>
                      <a:pt x="5" y="20"/>
                      <a:pt x="5" y="20"/>
                      <a:pt x="5" y="20"/>
                    </a:cubicBezTo>
                    <a:cubicBezTo>
                      <a:pt x="2" y="22"/>
                      <a:pt x="2" y="22"/>
                      <a:pt x="2" y="22"/>
                    </a:cubicBezTo>
                    <a:cubicBezTo>
                      <a:pt x="1" y="22"/>
                      <a:pt x="1" y="23"/>
                      <a:pt x="1" y="23"/>
                    </a:cubicBezTo>
                    <a:cubicBezTo>
                      <a:pt x="3" y="28"/>
                      <a:pt x="3" y="28"/>
                      <a:pt x="3" y="28"/>
                    </a:cubicBezTo>
                    <a:cubicBezTo>
                      <a:pt x="3" y="28"/>
                      <a:pt x="3" y="28"/>
                      <a:pt x="4" y="28"/>
                    </a:cubicBezTo>
                    <a:cubicBezTo>
                      <a:pt x="4" y="29"/>
                      <a:pt x="4" y="29"/>
                      <a:pt x="4" y="28"/>
                    </a:cubicBezTo>
                    <a:cubicBezTo>
                      <a:pt x="8" y="27"/>
                      <a:pt x="8" y="27"/>
                      <a:pt x="8" y="27"/>
                    </a:cubicBezTo>
                    <a:cubicBezTo>
                      <a:pt x="9" y="28"/>
                      <a:pt x="9" y="28"/>
                      <a:pt x="9" y="28"/>
                    </a:cubicBezTo>
                    <a:cubicBezTo>
                      <a:pt x="7" y="31"/>
                      <a:pt x="7" y="31"/>
                      <a:pt x="7" y="31"/>
                    </a:cubicBezTo>
                    <a:cubicBezTo>
                      <a:pt x="7" y="32"/>
                      <a:pt x="7" y="32"/>
                      <a:pt x="7" y="32"/>
                    </a:cubicBezTo>
                    <a:cubicBezTo>
                      <a:pt x="7" y="32"/>
                      <a:pt x="7" y="33"/>
                      <a:pt x="7" y="33"/>
                    </a:cubicBezTo>
                    <a:cubicBezTo>
                      <a:pt x="7" y="33"/>
                      <a:pt x="7" y="33"/>
                      <a:pt x="7" y="33"/>
                    </a:cubicBezTo>
                    <a:cubicBezTo>
                      <a:pt x="12" y="35"/>
                      <a:pt x="12" y="35"/>
                      <a:pt x="12" y="35"/>
                    </a:cubicBezTo>
                    <a:cubicBezTo>
                      <a:pt x="12" y="35"/>
                      <a:pt x="12" y="35"/>
                      <a:pt x="13" y="35"/>
                    </a:cubicBezTo>
                    <a:cubicBezTo>
                      <a:pt x="13" y="35"/>
                      <a:pt x="13" y="35"/>
                      <a:pt x="13" y="35"/>
                    </a:cubicBezTo>
                    <a:cubicBezTo>
                      <a:pt x="15" y="31"/>
                      <a:pt x="15" y="31"/>
                      <a:pt x="15" y="31"/>
                    </a:cubicBezTo>
                    <a:cubicBezTo>
                      <a:pt x="17" y="32"/>
                      <a:pt x="17" y="32"/>
                      <a:pt x="17" y="32"/>
                    </a:cubicBezTo>
                    <a:cubicBezTo>
                      <a:pt x="17" y="36"/>
                      <a:pt x="17" y="36"/>
                      <a:pt x="17" y="36"/>
                    </a:cubicBezTo>
                    <a:cubicBezTo>
                      <a:pt x="17" y="36"/>
                      <a:pt x="17" y="36"/>
                      <a:pt x="17" y="37"/>
                    </a:cubicBezTo>
                    <a:cubicBezTo>
                      <a:pt x="18" y="37"/>
                      <a:pt x="18" y="37"/>
                      <a:pt x="18" y="37"/>
                    </a:cubicBezTo>
                    <a:cubicBezTo>
                      <a:pt x="23" y="36"/>
                      <a:pt x="23" y="36"/>
                      <a:pt x="23" y="36"/>
                    </a:cubicBezTo>
                    <a:cubicBezTo>
                      <a:pt x="23" y="36"/>
                      <a:pt x="24" y="36"/>
                      <a:pt x="24" y="36"/>
                    </a:cubicBezTo>
                    <a:cubicBezTo>
                      <a:pt x="24" y="36"/>
                      <a:pt x="24" y="35"/>
                      <a:pt x="24" y="35"/>
                    </a:cubicBezTo>
                    <a:cubicBezTo>
                      <a:pt x="24" y="31"/>
                      <a:pt x="24" y="31"/>
                      <a:pt x="24" y="31"/>
                    </a:cubicBezTo>
                    <a:cubicBezTo>
                      <a:pt x="25" y="31"/>
                      <a:pt x="25" y="31"/>
                      <a:pt x="25" y="31"/>
                    </a:cubicBezTo>
                    <a:cubicBezTo>
                      <a:pt x="28" y="33"/>
                      <a:pt x="28" y="33"/>
                      <a:pt x="28" y="33"/>
                    </a:cubicBezTo>
                    <a:cubicBezTo>
                      <a:pt x="28" y="34"/>
                      <a:pt x="28" y="34"/>
                      <a:pt x="28" y="34"/>
                    </a:cubicBezTo>
                    <a:cubicBezTo>
                      <a:pt x="29" y="34"/>
                      <a:pt x="29" y="34"/>
                      <a:pt x="29" y="34"/>
                    </a:cubicBezTo>
                    <a:cubicBezTo>
                      <a:pt x="33" y="30"/>
                      <a:pt x="33" y="30"/>
                      <a:pt x="33" y="30"/>
                    </a:cubicBezTo>
                    <a:cubicBezTo>
                      <a:pt x="33" y="30"/>
                      <a:pt x="33" y="30"/>
                      <a:pt x="33" y="29"/>
                    </a:cubicBezTo>
                    <a:close/>
                    <a:moveTo>
                      <a:pt x="22" y="22"/>
                    </a:moveTo>
                    <a:cubicBezTo>
                      <a:pt x="20" y="24"/>
                      <a:pt x="17" y="24"/>
                      <a:pt x="15" y="22"/>
                    </a:cubicBezTo>
                    <a:cubicBezTo>
                      <a:pt x="13" y="20"/>
                      <a:pt x="13" y="16"/>
                      <a:pt x="15" y="15"/>
                    </a:cubicBezTo>
                    <a:cubicBezTo>
                      <a:pt x="17" y="13"/>
                      <a:pt x="21" y="13"/>
                      <a:pt x="23" y="15"/>
                    </a:cubicBezTo>
                    <a:cubicBezTo>
                      <a:pt x="24" y="17"/>
                      <a:pt x="24" y="20"/>
                      <a:pt x="22" y="22"/>
                    </a:cubicBezTo>
                    <a:close/>
                  </a:path>
                </a:pathLst>
              </a:custGeom>
              <a:solidFill>
                <a:schemeClr val="bg1">
                  <a:lumMod val="95000"/>
                </a:schemeClr>
              </a:solidFill>
              <a:ln w="9525">
                <a:noFill/>
                <a:round/>
                <a:headEnd/>
                <a:tailEnd/>
              </a:ln>
            </p:spPr>
            <p:txBody>
              <a:bodyPr/>
              <a:lstStyle/>
              <a:p>
                <a:pPr defTabSz="685749" fontAlgn="auto">
                  <a:spcBef>
                    <a:spcPts val="0"/>
                  </a:spcBef>
                  <a:spcAft>
                    <a:spcPts val="0"/>
                  </a:spcAft>
                  <a:defRPr/>
                </a:pPr>
                <a:endParaRPr lang="da-DK" sz="1800" kern="0" dirty="0">
                  <a:solidFill>
                    <a:sysClr val="windowText" lastClr="000000"/>
                  </a:solidFill>
                  <a:latin typeface="微软雅黑" panose="020B0503020204020204" pitchFamily="34" charset="-122"/>
                  <a:ea typeface="微软雅黑" panose="020B0503020204020204" pitchFamily="34" charset="-122"/>
                </a:endParaRPr>
              </a:p>
            </p:txBody>
          </p:sp>
        </p:grpSp>
      </p:grpSp>
      <p:grpSp>
        <p:nvGrpSpPr>
          <p:cNvPr id="105" name="组合 104"/>
          <p:cNvGrpSpPr>
            <a:grpSpLocks/>
          </p:cNvGrpSpPr>
          <p:nvPr/>
        </p:nvGrpSpPr>
        <p:grpSpPr bwMode="auto">
          <a:xfrm>
            <a:off x="7162750" y="1784622"/>
            <a:ext cx="1009650" cy="1008460"/>
            <a:chOff x="8886420" y="1736117"/>
            <a:chExt cx="1403797" cy="1403797"/>
          </a:xfrm>
        </p:grpSpPr>
        <p:sp>
          <p:nvSpPr>
            <p:cNvPr id="106" name="椭圆 105"/>
            <p:cNvSpPr/>
            <p:nvPr/>
          </p:nvSpPr>
          <p:spPr>
            <a:xfrm>
              <a:off x="8886420" y="1736117"/>
              <a:ext cx="1403797" cy="1403797"/>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49" fontAlgn="auto">
                <a:spcBef>
                  <a:spcPts val="0"/>
                </a:spcBef>
                <a:spcAft>
                  <a:spcPts val="0"/>
                </a:spcAft>
                <a:defRPr/>
              </a:pPr>
              <a:endParaRPr lang="zh-CN" altLang="en-US" sz="1000">
                <a:latin typeface="微软雅黑" panose="020B0503020204020204" pitchFamily="34" charset="-122"/>
                <a:ea typeface="微软雅黑" panose="020B0503020204020204" pitchFamily="34" charset="-122"/>
              </a:endParaRPr>
            </a:p>
          </p:txBody>
        </p:sp>
        <p:sp>
          <p:nvSpPr>
            <p:cNvPr id="107" name="Freeform 41"/>
            <p:cNvSpPr>
              <a:spLocks noEditPoints="1"/>
            </p:cNvSpPr>
            <p:nvPr/>
          </p:nvSpPr>
          <p:spPr bwMode="auto">
            <a:xfrm>
              <a:off x="9250613" y="2120628"/>
              <a:ext cx="662168" cy="532018"/>
            </a:xfrm>
            <a:custGeom>
              <a:avLst/>
              <a:gdLst>
                <a:gd name="T0" fmla="*/ 1176335871 w 72"/>
                <a:gd name="T1" fmla="*/ 232073966 h 58"/>
                <a:gd name="T2" fmla="*/ 2147483647 w 72"/>
                <a:gd name="T3" fmla="*/ 232073966 h 58"/>
                <a:gd name="T4" fmla="*/ 2147483647 w 72"/>
                <a:gd name="T5" fmla="*/ 510570880 h 58"/>
                <a:gd name="T6" fmla="*/ 2147483647 w 72"/>
                <a:gd name="T7" fmla="*/ 510570880 h 58"/>
                <a:gd name="T8" fmla="*/ 2147483647 w 72"/>
                <a:gd name="T9" fmla="*/ 185664591 h 58"/>
                <a:gd name="T10" fmla="*/ 2147483647 w 72"/>
                <a:gd name="T11" fmla="*/ 0 h 58"/>
                <a:gd name="T12" fmla="*/ 1129279435 w 72"/>
                <a:gd name="T13" fmla="*/ 0 h 58"/>
                <a:gd name="T14" fmla="*/ 941067411 w 72"/>
                <a:gd name="T15" fmla="*/ 185664591 h 58"/>
                <a:gd name="T16" fmla="*/ 941067411 w 72"/>
                <a:gd name="T17" fmla="*/ 510570880 h 58"/>
                <a:gd name="T18" fmla="*/ 1176335871 w 72"/>
                <a:gd name="T19" fmla="*/ 510570880 h 58"/>
                <a:gd name="T20" fmla="*/ 1176335871 w 72"/>
                <a:gd name="T21" fmla="*/ 232073966 h 58"/>
                <a:gd name="T22" fmla="*/ 0 w 72"/>
                <a:gd name="T23" fmla="*/ 881893143 h 58"/>
                <a:gd name="T24" fmla="*/ 0 w 72"/>
                <a:gd name="T25" fmla="*/ 2147483647 h 58"/>
                <a:gd name="T26" fmla="*/ 235268568 w 72"/>
                <a:gd name="T27" fmla="*/ 2147483647 h 58"/>
                <a:gd name="T28" fmla="*/ 470530276 w 72"/>
                <a:gd name="T29" fmla="*/ 2147483647 h 58"/>
                <a:gd name="T30" fmla="*/ 470530276 w 72"/>
                <a:gd name="T31" fmla="*/ 649812471 h 58"/>
                <a:gd name="T32" fmla="*/ 235268568 w 72"/>
                <a:gd name="T33" fmla="*/ 649812471 h 58"/>
                <a:gd name="T34" fmla="*/ 0 w 72"/>
                <a:gd name="T35" fmla="*/ 881893143 h 58"/>
                <a:gd name="T36" fmla="*/ 658749160 w 72"/>
                <a:gd name="T37" fmla="*/ 2147483647 h 58"/>
                <a:gd name="T38" fmla="*/ 2147483647 w 72"/>
                <a:gd name="T39" fmla="*/ 2147483647 h 58"/>
                <a:gd name="T40" fmla="*/ 2147483647 w 72"/>
                <a:gd name="T41" fmla="*/ 649812471 h 58"/>
                <a:gd name="T42" fmla="*/ 658749160 w 72"/>
                <a:gd name="T43" fmla="*/ 649812471 h 58"/>
                <a:gd name="T44" fmla="*/ 658749160 w 72"/>
                <a:gd name="T45" fmla="*/ 2147483647 h 58"/>
                <a:gd name="T46" fmla="*/ 2147483647 w 72"/>
                <a:gd name="T47" fmla="*/ 649812471 h 58"/>
                <a:gd name="T48" fmla="*/ 2147483647 w 72"/>
                <a:gd name="T49" fmla="*/ 649812471 h 58"/>
                <a:gd name="T50" fmla="*/ 2147483647 w 72"/>
                <a:gd name="T51" fmla="*/ 2147483647 h 58"/>
                <a:gd name="T52" fmla="*/ 2147483647 w 72"/>
                <a:gd name="T53" fmla="*/ 2147483647 h 58"/>
                <a:gd name="T54" fmla="*/ 2147483647 w 72"/>
                <a:gd name="T55" fmla="*/ 2147483647 h 58"/>
                <a:gd name="T56" fmla="*/ 2147483647 w 72"/>
                <a:gd name="T57" fmla="*/ 881893143 h 58"/>
                <a:gd name="T58" fmla="*/ 2147483647 w 72"/>
                <a:gd name="T59" fmla="*/ 649812471 h 58"/>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72"/>
                <a:gd name="T91" fmla="*/ 0 h 58"/>
                <a:gd name="T92" fmla="*/ 72 w 72"/>
                <a:gd name="T93" fmla="*/ 58 h 58"/>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72" h="58">
                  <a:moveTo>
                    <a:pt x="25" y="5"/>
                  </a:moveTo>
                  <a:cubicBezTo>
                    <a:pt x="48" y="5"/>
                    <a:pt x="48" y="5"/>
                    <a:pt x="48" y="5"/>
                  </a:cubicBezTo>
                  <a:cubicBezTo>
                    <a:pt x="48" y="11"/>
                    <a:pt x="48" y="11"/>
                    <a:pt x="48" y="11"/>
                  </a:cubicBezTo>
                  <a:cubicBezTo>
                    <a:pt x="53" y="11"/>
                    <a:pt x="53" y="11"/>
                    <a:pt x="53" y="11"/>
                  </a:cubicBezTo>
                  <a:cubicBezTo>
                    <a:pt x="53" y="4"/>
                    <a:pt x="53" y="4"/>
                    <a:pt x="53" y="4"/>
                  </a:cubicBezTo>
                  <a:cubicBezTo>
                    <a:pt x="53" y="2"/>
                    <a:pt x="51" y="0"/>
                    <a:pt x="48" y="0"/>
                  </a:cubicBezTo>
                  <a:cubicBezTo>
                    <a:pt x="24" y="0"/>
                    <a:pt x="24" y="0"/>
                    <a:pt x="24" y="0"/>
                  </a:cubicBezTo>
                  <a:cubicBezTo>
                    <a:pt x="22" y="0"/>
                    <a:pt x="20" y="2"/>
                    <a:pt x="20" y="4"/>
                  </a:cubicBezTo>
                  <a:cubicBezTo>
                    <a:pt x="20" y="11"/>
                    <a:pt x="20" y="11"/>
                    <a:pt x="20" y="11"/>
                  </a:cubicBezTo>
                  <a:cubicBezTo>
                    <a:pt x="25" y="11"/>
                    <a:pt x="25" y="11"/>
                    <a:pt x="25" y="11"/>
                  </a:cubicBezTo>
                  <a:lnTo>
                    <a:pt x="25" y="5"/>
                  </a:lnTo>
                  <a:close/>
                  <a:moveTo>
                    <a:pt x="0" y="19"/>
                  </a:moveTo>
                  <a:cubicBezTo>
                    <a:pt x="0" y="53"/>
                    <a:pt x="0" y="53"/>
                    <a:pt x="0" y="53"/>
                  </a:cubicBezTo>
                  <a:cubicBezTo>
                    <a:pt x="0" y="56"/>
                    <a:pt x="3" y="58"/>
                    <a:pt x="5" y="58"/>
                  </a:cubicBezTo>
                  <a:cubicBezTo>
                    <a:pt x="10" y="58"/>
                    <a:pt x="10" y="58"/>
                    <a:pt x="10" y="58"/>
                  </a:cubicBezTo>
                  <a:cubicBezTo>
                    <a:pt x="10" y="14"/>
                    <a:pt x="10" y="14"/>
                    <a:pt x="10" y="14"/>
                  </a:cubicBezTo>
                  <a:cubicBezTo>
                    <a:pt x="5" y="14"/>
                    <a:pt x="5" y="14"/>
                    <a:pt x="5" y="14"/>
                  </a:cubicBezTo>
                  <a:cubicBezTo>
                    <a:pt x="3" y="14"/>
                    <a:pt x="0" y="16"/>
                    <a:pt x="0" y="19"/>
                  </a:cubicBezTo>
                  <a:close/>
                  <a:moveTo>
                    <a:pt x="14" y="58"/>
                  </a:moveTo>
                  <a:cubicBezTo>
                    <a:pt x="59" y="58"/>
                    <a:pt x="59" y="58"/>
                    <a:pt x="59" y="58"/>
                  </a:cubicBezTo>
                  <a:cubicBezTo>
                    <a:pt x="59" y="14"/>
                    <a:pt x="59" y="14"/>
                    <a:pt x="59" y="14"/>
                  </a:cubicBezTo>
                  <a:cubicBezTo>
                    <a:pt x="14" y="14"/>
                    <a:pt x="14" y="14"/>
                    <a:pt x="14" y="14"/>
                  </a:cubicBezTo>
                  <a:lnTo>
                    <a:pt x="14" y="58"/>
                  </a:lnTo>
                  <a:close/>
                  <a:moveTo>
                    <a:pt x="67" y="14"/>
                  </a:moveTo>
                  <a:cubicBezTo>
                    <a:pt x="63" y="14"/>
                    <a:pt x="63" y="14"/>
                    <a:pt x="63" y="14"/>
                  </a:cubicBezTo>
                  <a:cubicBezTo>
                    <a:pt x="63" y="58"/>
                    <a:pt x="63" y="58"/>
                    <a:pt x="63" y="58"/>
                  </a:cubicBezTo>
                  <a:cubicBezTo>
                    <a:pt x="67" y="58"/>
                    <a:pt x="67" y="58"/>
                    <a:pt x="67" y="58"/>
                  </a:cubicBezTo>
                  <a:cubicBezTo>
                    <a:pt x="70" y="58"/>
                    <a:pt x="72" y="56"/>
                    <a:pt x="72" y="53"/>
                  </a:cubicBezTo>
                  <a:cubicBezTo>
                    <a:pt x="72" y="19"/>
                    <a:pt x="72" y="19"/>
                    <a:pt x="72" y="19"/>
                  </a:cubicBezTo>
                  <a:cubicBezTo>
                    <a:pt x="72" y="16"/>
                    <a:pt x="70" y="14"/>
                    <a:pt x="67" y="14"/>
                  </a:cubicBezTo>
                  <a:close/>
                </a:path>
              </a:pathLst>
            </a:custGeom>
            <a:solidFill>
              <a:schemeClr val="bg1">
                <a:lumMod val="95000"/>
              </a:schemeClr>
            </a:solidFill>
            <a:ln w="9525">
              <a:noFill/>
              <a:round/>
              <a:headEnd/>
              <a:tailEnd/>
            </a:ln>
          </p:spPr>
          <p:txBody>
            <a:bodyPr/>
            <a:lstStyle/>
            <a:p>
              <a:pPr defTabSz="685749" fontAlgn="auto">
                <a:spcBef>
                  <a:spcPts val="0"/>
                </a:spcBef>
                <a:spcAft>
                  <a:spcPts val="0"/>
                </a:spcAft>
                <a:defRPr/>
              </a:pPr>
              <a:endParaRPr lang="en-US" sz="1800" kern="0" dirty="0">
                <a:solidFill>
                  <a:sysClr val="windowText" lastClr="000000"/>
                </a:solidFill>
                <a:latin typeface="微软雅黑" panose="020B0503020204020204" pitchFamily="34" charset="-122"/>
                <a:ea typeface="微软雅黑" panose="020B0503020204020204" pitchFamily="34" charset="-122"/>
              </a:endParaRPr>
            </a:p>
          </p:txBody>
        </p:sp>
      </p:grpSp>
      <p:sp>
        <p:nvSpPr>
          <p:cNvPr id="108" name="矩形 47"/>
          <p:cNvSpPr>
            <a:spLocks noChangeArrowheads="1"/>
          </p:cNvSpPr>
          <p:nvPr/>
        </p:nvSpPr>
        <p:spPr bwMode="auto">
          <a:xfrm>
            <a:off x="2690762" y="2524000"/>
            <a:ext cx="3943350" cy="864462"/>
          </a:xfrm>
          <a:prstGeom prst="rect">
            <a:avLst/>
          </a:prstGeom>
          <a:noFill/>
          <a:ln>
            <a:noFill/>
          </a:ln>
          <a:extLst/>
        </p:spPr>
        <p:txBody>
          <a:bodyPr lIns="51430" tIns="25715" rIns="51430" bIns="25715">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defTabSz="685749" fontAlgn="auto">
              <a:lnSpc>
                <a:spcPct val="120000"/>
              </a:lnSpc>
              <a:spcBef>
                <a:spcPct val="0"/>
              </a:spcBef>
              <a:spcAft>
                <a:spcPts val="0"/>
              </a:spcAft>
              <a:buNone/>
              <a:defRPr/>
            </a:pPr>
            <a:r>
              <a:rPr lang="zh-CN" altLang="en-US" sz="1100" dirty="0">
                <a:solidFill>
                  <a:schemeClr val="tx1">
                    <a:lumMod val="65000"/>
                    <a:lumOff val="35000"/>
                  </a:schemeClr>
                </a:solidFill>
                <a:sym typeface="微软雅黑" pitchFamily="34" charset="-122"/>
              </a:rPr>
              <a:t>在此录入图表的综合描述说明。在此录入上述图表的综合描述说明，在此录入上述图表的综合描述说明，在此录入上述图表的综合描述说明，在此录入上述图表的综合描述说明，在此录入上述图表的综合描述说明。</a:t>
            </a:r>
          </a:p>
        </p:txBody>
      </p:sp>
    </p:spTree>
    <p:extLst>
      <p:ext uri="{BB962C8B-B14F-4D97-AF65-F5344CB8AC3E}">
        <p14:creationId xmlns:p14="http://schemas.microsoft.com/office/powerpoint/2010/main" val="3987365169"/>
      </p:ext>
    </p:extLst>
  </p:cSld>
  <p:clrMapOvr>
    <a:masterClrMapping/>
  </p:clrMapOvr>
  <p:transition spd="slow"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8"/>
                                        </p:tgtEl>
                                        <p:attrNameLst>
                                          <p:attrName>style.visibility</p:attrName>
                                        </p:attrNameLst>
                                      </p:cBhvr>
                                      <p:to>
                                        <p:strVal val="visible"/>
                                      </p:to>
                                    </p:set>
                                    <p:animEffect transition="in" filter="wipe(left)">
                                      <p:cBhvr>
                                        <p:cTn id="7" dur="500"/>
                                        <p:tgtEl>
                                          <p:spTgt spid="78"/>
                                        </p:tgtEl>
                                      </p:cBhvr>
                                    </p:animEffect>
                                  </p:childTnLst>
                                </p:cTn>
                              </p:par>
                            </p:childTnLst>
                          </p:cTn>
                        </p:par>
                        <p:par>
                          <p:cTn id="8" fill="hold">
                            <p:stCondLst>
                              <p:cond delay="500"/>
                            </p:stCondLst>
                            <p:childTnLst>
                              <p:par>
                                <p:cTn id="9" presetID="31" presetClass="entr" presetSubtype="0" fill="hold" nodeType="afterEffect">
                                  <p:stCondLst>
                                    <p:cond delay="0"/>
                                  </p:stCondLst>
                                  <p:childTnLst>
                                    <p:set>
                                      <p:cBhvr>
                                        <p:cTn id="10" dur="1" fill="hold">
                                          <p:stCondLst>
                                            <p:cond delay="0"/>
                                          </p:stCondLst>
                                        </p:cTn>
                                        <p:tgtEl>
                                          <p:spTgt spid="100"/>
                                        </p:tgtEl>
                                        <p:attrNameLst>
                                          <p:attrName>style.visibility</p:attrName>
                                        </p:attrNameLst>
                                      </p:cBhvr>
                                      <p:to>
                                        <p:strVal val="visible"/>
                                      </p:to>
                                    </p:set>
                                    <p:anim calcmode="lin" valueType="num">
                                      <p:cBhvr>
                                        <p:cTn id="11" dur="750" fill="hold"/>
                                        <p:tgtEl>
                                          <p:spTgt spid="100"/>
                                        </p:tgtEl>
                                        <p:attrNameLst>
                                          <p:attrName>ppt_w</p:attrName>
                                        </p:attrNameLst>
                                      </p:cBhvr>
                                      <p:tavLst>
                                        <p:tav tm="0">
                                          <p:val>
                                            <p:fltVal val="0"/>
                                          </p:val>
                                        </p:tav>
                                        <p:tav tm="100000">
                                          <p:val>
                                            <p:strVal val="#ppt_w"/>
                                          </p:val>
                                        </p:tav>
                                      </p:tavLst>
                                    </p:anim>
                                    <p:anim calcmode="lin" valueType="num">
                                      <p:cBhvr>
                                        <p:cTn id="12" dur="750" fill="hold"/>
                                        <p:tgtEl>
                                          <p:spTgt spid="100"/>
                                        </p:tgtEl>
                                        <p:attrNameLst>
                                          <p:attrName>ppt_h</p:attrName>
                                        </p:attrNameLst>
                                      </p:cBhvr>
                                      <p:tavLst>
                                        <p:tav tm="0">
                                          <p:val>
                                            <p:fltVal val="0"/>
                                          </p:val>
                                        </p:tav>
                                        <p:tav tm="100000">
                                          <p:val>
                                            <p:strVal val="#ppt_h"/>
                                          </p:val>
                                        </p:tav>
                                      </p:tavLst>
                                    </p:anim>
                                    <p:anim calcmode="lin" valueType="num">
                                      <p:cBhvr>
                                        <p:cTn id="13" dur="750" fill="hold"/>
                                        <p:tgtEl>
                                          <p:spTgt spid="100"/>
                                        </p:tgtEl>
                                        <p:attrNameLst>
                                          <p:attrName>style.rotation</p:attrName>
                                        </p:attrNameLst>
                                      </p:cBhvr>
                                      <p:tavLst>
                                        <p:tav tm="0">
                                          <p:val>
                                            <p:fltVal val="90"/>
                                          </p:val>
                                        </p:tav>
                                        <p:tav tm="100000">
                                          <p:val>
                                            <p:fltVal val="0"/>
                                          </p:val>
                                        </p:tav>
                                      </p:tavLst>
                                    </p:anim>
                                    <p:animEffect transition="in" filter="fade">
                                      <p:cBhvr>
                                        <p:cTn id="14" dur="750"/>
                                        <p:tgtEl>
                                          <p:spTgt spid="100"/>
                                        </p:tgtEl>
                                      </p:cBhvr>
                                    </p:animEffect>
                                  </p:childTnLst>
                                </p:cTn>
                              </p:par>
                              <p:par>
                                <p:cTn id="15" presetID="31" presetClass="entr" presetSubtype="0" fill="hold" nodeType="withEffect">
                                  <p:stCondLst>
                                    <p:cond delay="0"/>
                                  </p:stCondLst>
                                  <p:childTnLst>
                                    <p:set>
                                      <p:cBhvr>
                                        <p:cTn id="16" dur="1" fill="hold">
                                          <p:stCondLst>
                                            <p:cond delay="0"/>
                                          </p:stCondLst>
                                        </p:cTn>
                                        <p:tgtEl>
                                          <p:spTgt spid="85"/>
                                        </p:tgtEl>
                                        <p:attrNameLst>
                                          <p:attrName>style.visibility</p:attrName>
                                        </p:attrNameLst>
                                      </p:cBhvr>
                                      <p:to>
                                        <p:strVal val="visible"/>
                                      </p:to>
                                    </p:set>
                                    <p:anim calcmode="lin" valueType="num">
                                      <p:cBhvr>
                                        <p:cTn id="17" dur="750" fill="hold"/>
                                        <p:tgtEl>
                                          <p:spTgt spid="85"/>
                                        </p:tgtEl>
                                        <p:attrNameLst>
                                          <p:attrName>ppt_w</p:attrName>
                                        </p:attrNameLst>
                                      </p:cBhvr>
                                      <p:tavLst>
                                        <p:tav tm="0">
                                          <p:val>
                                            <p:fltVal val="0"/>
                                          </p:val>
                                        </p:tav>
                                        <p:tav tm="100000">
                                          <p:val>
                                            <p:strVal val="#ppt_w"/>
                                          </p:val>
                                        </p:tav>
                                      </p:tavLst>
                                    </p:anim>
                                    <p:anim calcmode="lin" valueType="num">
                                      <p:cBhvr>
                                        <p:cTn id="18" dur="750" fill="hold"/>
                                        <p:tgtEl>
                                          <p:spTgt spid="85"/>
                                        </p:tgtEl>
                                        <p:attrNameLst>
                                          <p:attrName>ppt_h</p:attrName>
                                        </p:attrNameLst>
                                      </p:cBhvr>
                                      <p:tavLst>
                                        <p:tav tm="0">
                                          <p:val>
                                            <p:fltVal val="0"/>
                                          </p:val>
                                        </p:tav>
                                        <p:tav tm="100000">
                                          <p:val>
                                            <p:strVal val="#ppt_h"/>
                                          </p:val>
                                        </p:tav>
                                      </p:tavLst>
                                    </p:anim>
                                    <p:anim calcmode="lin" valueType="num">
                                      <p:cBhvr>
                                        <p:cTn id="19" dur="750" fill="hold"/>
                                        <p:tgtEl>
                                          <p:spTgt spid="85"/>
                                        </p:tgtEl>
                                        <p:attrNameLst>
                                          <p:attrName>style.rotation</p:attrName>
                                        </p:attrNameLst>
                                      </p:cBhvr>
                                      <p:tavLst>
                                        <p:tav tm="0">
                                          <p:val>
                                            <p:fltVal val="90"/>
                                          </p:val>
                                        </p:tav>
                                        <p:tav tm="100000">
                                          <p:val>
                                            <p:fltVal val="0"/>
                                          </p:val>
                                        </p:tav>
                                      </p:tavLst>
                                    </p:anim>
                                    <p:animEffect transition="in" filter="fade">
                                      <p:cBhvr>
                                        <p:cTn id="20" dur="750"/>
                                        <p:tgtEl>
                                          <p:spTgt spid="85"/>
                                        </p:tgtEl>
                                      </p:cBhvr>
                                    </p:animEffect>
                                  </p:childTnLst>
                                </p:cTn>
                              </p:par>
                              <p:par>
                                <p:cTn id="21" presetID="31" presetClass="entr" presetSubtype="0" fill="hold" nodeType="withEffect">
                                  <p:stCondLst>
                                    <p:cond delay="0"/>
                                  </p:stCondLst>
                                  <p:childTnLst>
                                    <p:set>
                                      <p:cBhvr>
                                        <p:cTn id="22" dur="1" fill="hold">
                                          <p:stCondLst>
                                            <p:cond delay="0"/>
                                          </p:stCondLst>
                                        </p:cTn>
                                        <p:tgtEl>
                                          <p:spTgt spid="105"/>
                                        </p:tgtEl>
                                        <p:attrNameLst>
                                          <p:attrName>style.visibility</p:attrName>
                                        </p:attrNameLst>
                                      </p:cBhvr>
                                      <p:to>
                                        <p:strVal val="visible"/>
                                      </p:to>
                                    </p:set>
                                    <p:anim calcmode="lin" valueType="num">
                                      <p:cBhvr>
                                        <p:cTn id="23" dur="750" fill="hold"/>
                                        <p:tgtEl>
                                          <p:spTgt spid="105"/>
                                        </p:tgtEl>
                                        <p:attrNameLst>
                                          <p:attrName>ppt_w</p:attrName>
                                        </p:attrNameLst>
                                      </p:cBhvr>
                                      <p:tavLst>
                                        <p:tav tm="0">
                                          <p:val>
                                            <p:fltVal val="0"/>
                                          </p:val>
                                        </p:tav>
                                        <p:tav tm="100000">
                                          <p:val>
                                            <p:strVal val="#ppt_w"/>
                                          </p:val>
                                        </p:tav>
                                      </p:tavLst>
                                    </p:anim>
                                    <p:anim calcmode="lin" valueType="num">
                                      <p:cBhvr>
                                        <p:cTn id="24" dur="750" fill="hold"/>
                                        <p:tgtEl>
                                          <p:spTgt spid="105"/>
                                        </p:tgtEl>
                                        <p:attrNameLst>
                                          <p:attrName>ppt_h</p:attrName>
                                        </p:attrNameLst>
                                      </p:cBhvr>
                                      <p:tavLst>
                                        <p:tav tm="0">
                                          <p:val>
                                            <p:fltVal val="0"/>
                                          </p:val>
                                        </p:tav>
                                        <p:tav tm="100000">
                                          <p:val>
                                            <p:strVal val="#ppt_h"/>
                                          </p:val>
                                        </p:tav>
                                      </p:tavLst>
                                    </p:anim>
                                    <p:anim calcmode="lin" valueType="num">
                                      <p:cBhvr>
                                        <p:cTn id="25" dur="750" fill="hold"/>
                                        <p:tgtEl>
                                          <p:spTgt spid="105"/>
                                        </p:tgtEl>
                                        <p:attrNameLst>
                                          <p:attrName>style.rotation</p:attrName>
                                        </p:attrNameLst>
                                      </p:cBhvr>
                                      <p:tavLst>
                                        <p:tav tm="0">
                                          <p:val>
                                            <p:fltVal val="90"/>
                                          </p:val>
                                        </p:tav>
                                        <p:tav tm="100000">
                                          <p:val>
                                            <p:fltVal val="0"/>
                                          </p:val>
                                        </p:tav>
                                      </p:tavLst>
                                    </p:anim>
                                    <p:animEffect transition="in" filter="fade">
                                      <p:cBhvr>
                                        <p:cTn id="26" dur="750"/>
                                        <p:tgtEl>
                                          <p:spTgt spid="105"/>
                                        </p:tgtEl>
                                      </p:cBhvr>
                                    </p:animEffect>
                                  </p:childTnLst>
                                </p:cTn>
                              </p:par>
                              <p:par>
                                <p:cTn id="27" presetID="31" presetClass="entr" presetSubtype="0" fill="hold" nodeType="withEffect">
                                  <p:stCondLst>
                                    <p:cond delay="0"/>
                                  </p:stCondLst>
                                  <p:childTnLst>
                                    <p:set>
                                      <p:cBhvr>
                                        <p:cTn id="28" dur="1" fill="hold">
                                          <p:stCondLst>
                                            <p:cond delay="0"/>
                                          </p:stCondLst>
                                        </p:cTn>
                                        <p:tgtEl>
                                          <p:spTgt spid="97"/>
                                        </p:tgtEl>
                                        <p:attrNameLst>
                                          <p:attrName>style.visibility</p:attrName>
                                        </p:attrNameLst>
                                      </p:cBhvr>
                                      <p:to>
                                        <p:strVal val="visible"/>
                                      </p:to>
                                    </p:set>
                                    <p:anim calcmode="lin" valueType="num">
                                      <p:cBhvr>
                                        <p:cTn id="29" dur="750" fill="hold"/>
                                        <p:tgtEl>
                                          <p:spTgt spid="97"/>
                                        </p:tgtEl>
                                        <p:attrNameLst>
                                          <p:attrName>ppt_w</p:attrName>
                                        </p:attrNameLst>
                                      </p:cBhvr>
                                      <p:tavLst>
                                        <p:tav tm="0">
                                          <p:val>
                                            <p:fltVal val="0"/>
                                          </p:val>
                                        </p:tav>
                                        <p:tav tm="100000">
                                          <p:val>
                                            <p:strVal val="#ppt_w"/>
                                          </p:val>
                                        </p:tav>
                                      </p:tavLst>
                                    </p:anim>
                                    <p:anim calcmode="lin" valueType="num">
                                      <p:cBhvr>
                                        <p:cTn id="30" dur="750" fill="hold"/>
                                        <p:tgtEl>
                                          <p:spTgt spid="97"/>
                                        </p:tgtEl>
                                        <p:attrNameLst>
                                          <p:attrName>ppt_h</p:attrName>
                                        </p:attrNameLst>
                                      </p:cBhvr>
                                      <p:tavLst>
                                        <p:tav tm="0">
                                          <p:val>
                                            <p:fltVal val="0"/>
                                          </p:val>
                                        </p:tav>
                                        <p:tav tm="100000">
                                          <p:val>
                                            <p:strVal val="#ppt_h"/>
                                          </p:val>
                                        </p:tav>
                                      </p:tavLst>
                                    </p:anim>
                                    <p:anim calcmode="lin" valueType="num">
                                      <p:cBhvr>
                                        <p:cTn id="31" dur="750" fill="hold"/>
                                        <p:tgtEl>
                                          <p:spTgt spid="97"/>
                                        </p:tgtEl>
                                        <p:attrNameLst>
                                          <p:attrName>style.rotation</p:attrName>
                                        </p:attrNameLst>
                                      </p:cBhvr>
                                      <p:tavLst>
                                        <p:tav tm="0">
                                          <p:val>
                                            <p:fltVal val="90"/>
                                          </p:val>
                                        </p:tav>
                                        <p:tav tm="100000">
                                          <p:val>
                                            <p:fltVal val="0"/>
                                          </p:val>
                                        </p:tav>
                                      </p:tavLst>
                                    </p:anim>
                                    <p:animEffect transition="in" filter="fade">
                                      <p:cBhvr>
                                        <p:cTn id="32" dur="750"/>
                                        <p:tgtEl>
                                          <p:spTgt spid="97"/>
                                        </p:tgtEl>
                                      </p:cBhvr>
                                    </p:animEffect>
                                  </p:childTnLst>
                                </p:cTn>
                              </p:par>
                            </p:childTnLst>
                          </p:cTn>
                        </p:par>
                        <p:par>
                          <p:cTn id="33" fill="hold">
                            <p:stCondLst>
                              <p:cond delay="1250"/>
                            </p:stCondLst>
                            <p:childTnLst>
                              <p:par>
                                <p:cTn id="34" presetID="22" presetClass="entr" presetSubtype="4" fill="hold" nodeType="afterEffect">
                                  <p:stCondLst>
                                    <p:cond delay="0"/>
                                  </p:stCondLst>
                                  <p:childTnLst>
                                    <p:set>
                                      <p:cBhvr>
                                        <p:cTn id="35" dur="1" fill="hold">
                                          <p:stCondLst>
                                            <p:cond delay="0"/>
                                          </p:stCondLst>
                                        </p:cTn>
                                        <p:tgtEl>
                                          <p:spTgt spid="79"/>
                                        </p:tgtEl>
                                        <p:attrNameLst>
                                          <p:attrName>style.visibility</p:attrName>
                                        </p:attrNameLst>
                                      </p:cBhvr>
                                      <p:to>
                                        <p:strVal val="visible"/>
                                      </p:to>
                                    </p:set>
                                    <p:animEffect transition="in" filter="wipe(down)">
                                      <p:cBhvr>
                                        <p:cTn id="36" dur="500"/>
                                        <p:tgtEl>
                                          <p:spTgt spid="79"/>
                                        </p:tgtEl>
                                      </p:cBhvr>
                                    </p:animEffect>
                                  </p:childTnLst>
                                </p:cTn>
                              </p:par>
                              <p:par>
                                <p:cTn id="37" presetID="22" presetClass="entr" presetSubtype="1" fill="hold" nodeType="withEffect">
                                  <p:stCondLst>
                                    <p:cond delay="0"/>
                                  </p:stCondLst>
                                  <p:childTnLst>
                                    <p:set>
                                      <p:cBhvr>
                                        <p:cTn id="38" dur="1" fill="hold">
                                          <p:stCondLst>
                                            <p:cond delay="0"/>
                                          </p:stCondLst>
                                        </p:cTn>
                                        <p:tgtEl>
                                          <p:spTgt spid="80"/>
                                        </p:tgtEl>
                                        <p:attrNameLst>
                                          <p:attrName>style.visibility</p:attrName>
                                        </p:attrNameLst>
                                      </p:cBhvr>
                                      <p:to>
                                        <p:strVal val="visible"/>
                                      </p:to>
                                    </p:set>
                                    <p:animEffect transition="in" filter="wipe(up)">
                                      <p:cBhvr>
                                        <p:cTn id="39" dur="500"/>
                                        <p:tgtEl>
                                          <p:spTgt spid="80"/>
                                        </p:tgtEl>
                                      </p:cBhvr>
                                    </p:animEffect>
                                  </p:childTnLst>
                                </p:cTn>
                              </p:par>
                              <p:par>
                                <p:cTn id="40" presetID="22" presetClass="entr" presetSubtype="4" fill="hold" nodeType="withEffect">
                                  <p:stCondLst>
                                    <p:cond delay="0"/>
                                  </p:stCondLst>
                                  <p:childTnLst>
                                    <p:set>
                                      <p:cBhvr>
                                        <p:cTn id="41" dur="1" fill="hold">
                                          <p:stCondLst>
                                            <p:cond delay="0"/>
                                          </p:stCondLst>
                                        </p:cTn>
                                        <p:tgtEl>
                                          <p:spTgt spid="81"/>
                                        </p:tgtEl>
                                        <p:attrNameLst>
                                          <p:attrName>style.visibility</p:attrName>
                                        </p:attrNameLst>
                                      </p:cBhvr>
                                      <p:to>
                                        <p:strVal val="visible"/>
                                      </p:to>
                                    </p:set>
                                    <p:animEffect transition="in" filter="wipe(down)">
                                      <p:cBhvr>
                                        <p:cTn id="42" dur="500"/>
                                        <p:tgtEl>
                                          <p:spTgt spid="81"/>
                                        </p:tgtEl>
                                      </p:cBhvr>
                                    </p:animEffect>
                                  </p:childTnLst>
                                </p:cTn>
                              </p:par>
                              <p:par>
                                <p:cTn id="43" presetID="22" presetClass="entr" presetSubtype="1" fill="hold" nodeType="withEffect">
                                  <p:stCondLst>
                                    <p:cond delay="0"/>
                                  </p:stCondLst>
                                  <p:childTnLst>
                                    <p:set>
                                      <p:cBhvr>
                                        <p:cTn id="44" dur="1" fill="hold">
                                          <p:stCondLst>
                                            <p:cond delay="0"/>
                                          </p:stCondLst>
                                        </p:cTn>
                                        <p:tgtEl>
                                          <p:spTgt spid="82"/>
                                        </p:tgtEl>
                                        <p:attrNameLst>
                                          <p:attrName>style.visibility</p:attrName>
                                        </p:attrNameLst>
                                      </p:cBhvr>
                                      <p:to>
                                        <p:strVal val="visible"/>
                                      </p:to>
                                    </p:set>
                                    <p:animEffect transition="in" filter="wipe(up)">
                                      <p:cBhvr>
                                        <p:cTn id="45" dur="500"/>
                                        <p:tgtEl>
                                          <p:spTgt spid="82"/>
                                        </p:tgtEl>
                                      </p:cBhvr>
                                    </p:animEffect>
                                  </p:childTnLst>
                                </p:cTn>
                              </p:par>
                            </p:childTnLst>
                          </p:cTn>
                        </p:par>
                        <p:par>
                          <p:cTn id="46" fill="hold">
                            <p:stCondLst>
                              <p:cond delay="1750"/>
                            </p:stCondLst>
                            <p:childTnLst>
                              <p:par>
                                <p:cTn id="47" presetID="10" presetClass="entr" presetSubtype="0" fill="hold" grpId="0" nodeType="afterEffect">
                                  <p:stCondLst>
                                    <p:cond delay="0"/>
                                  </p:stCondLst>
                                  <p:childTnLst>
                                    <p:set>
                                      <p:cBhvr>
                                        <p:cTn id="48" dur="1" fill="hold">
                                          <p:stCondLst>
                                            <p:cond delay="0"/>
                                          </p:stCondLst>
                                        </p:cTn>
                                        <p:tgtEl>
                                          <p:spTgt spid="94"/>
                                        </p:tgtEl>
                                        <p:attrNameLst>
                                          <p:attrName>style.visibility</p:attrName>
                                        </p:attrNameLst>
                                      </p:cBhvr>
                                      <p:to>
                                        <p:strVal val="visible"/>
                                      </p:to>
                                    </p:set>
                                    <p:animEffect transition="in" filter="fade">
                                      <p:cBhvr>
                                        <p:cTn id="49" dur="500"/>
                                        <p:tgtEl>
                                          <p:spTgt spid="94"/>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93"/>
                                        </p:tgtEl>
                                        <p:attrNameLst>
                                          <p:attrName>style.visibility</p:attrName>
                                        </p:attrNameLst>
                                      </p:cBhvr>
                                      <p:to>
                                        <p:strVal val="visible"/>
                                      </p:to>
                                    </p:set>
                                    <p:animEffect transition="in" filter="fade">
                                      <p:cBhvr>
                                        <p:cTn id="52" dur="500"/>
                                        <p:tgtEl>
                                          <p:spTgt spid="93"/>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96"/>
                                        </p:tgtEl>
                                        <p:attrNameLst>
                                          <p:attrName>style.visibility</p:attrName>
                                        </p:attrNameLst>
                                      </p:cBhvr>
                                      <p:to>
                                        <p:strVal val="visible"/>
                                      </p:to>
                                    </p:set>
                                    <p:animEffect transition="in" filter="fade">
                                      <p:cBhvr>
                                        <p:cTn id="55" dur="500"/>
                                        <p:tgtEl>
                                          <p:spTgt spid="96"/>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95"/>
                                        </p:tgtEl>
                                        <p:attrNameLst>
                                          <p:attrName>style.visibility</p:attrName>
                                        </p:attrNameLst>
                                      </p:cBhvr>
                                      <p:to>
                                        <p:strVal val="visible"/>
                                      </p:to>
                                    </p:set>
                                    <p:animEffect transition="in" filter="fade">
                                      <p:cBhvr>
                                        <p:cTn id="58" dur="500"/>
                                        <p:tgtEl>
                                          <p:spTgt spid="95"/>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83"/>
                                        </p:tgtEl>
                                        <p:attrNameLst>
                                          <p:attrName>style.visibility</p:attrName>
                                        </p:attrNameLst>
                                      </p:cBhvr>
                                      <p:to>
                                        <p:strVal val="visible"/>
                                      </p:to>
                                    </p:set>
                                    <p:animEffect transition="in" filter="fade">
                                      <p:cBhvr>
                                        <p:cTn id="61" dur="500"/>
                                        <p:tgtEl>
                                          <p:spTgt spid="83"/>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84"/>
                                        </p:tgtEl>
                                        <p:attrNameLst>
                                          <p:attrName>style.visibility</p:attrName>
                                        </p:attrNameLst>
                                      </p:cBhvr>
                                      <p:to>
                                        <p:strVal val="visible"/>
                                      </p:to>
                                    </p:set>
                                    <p:animEffect transition="in" filter="fade">
                                      <p:cBhvr>
                                        <p:cTn id="64" dur="500"/>
                                        <p:tgtEl>
                                          <p:spTgt spid="84"/>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91"/>
                                        </p:tgtEl>
                                        <p:attrNameLst>
                                          <p:attrName>style.visibility</p:attrName>
                                        </p:attrNameLst>
                                      </p:cBhvr>
                                      <p:to>
                                        <p:strVal val="visible"/>
                                      </p:to>
                                    </p:set>
                                    <p:animEffect transition="in" filter="fade">
                                      <p:cBhvr>
                                        <p:cTn id="67" dur="500"/>
                                        <p:tgtEl>
                                          <p:spTgt spid="91"/>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92"/>
                                        </p:tgtEl>
                                        <p:attrNameLst>
                                          <p:attrName>style.visibility</p:attrName>
                                        </p:attrNameLst>
                                      </p:cBhvr>
                                      <p:to>
                                        <p:strVal val="visible"/>
                                      </p:to>
                                    </p:set>
                                    <p:animEffect transition="in" filter="fade">
                                      <p:cBhvr>
                                        <p:cTn id="70" dur="500"/>
                                        <p:tgtEl>
                                          <p:spTgt spid="92"/>
                                        </p:tgtEl>
                                      </p:cBhvr>
                                    </p:animEffect>
                                  </p:childTnLst>
                                </p:cTn>
                              </p:par>
                            </p:childTnLst>
                          </p:cTn>
                        </p:par>
                        <p:par>
                          <p:cTn id="71" fill="hold">
                            <p:stCondLst>
                              <p:cond delay="2250"/>
                            </p:stCondLst>
                            <p:childTnLst>
                              <p:par>
                                <p:cTn id="72" presetID="16" presetClass="entr" presetSubtype="37" fill="hold" grpId="0" nodeType="afterEffect">
                                  <p:stCondLst>
                                    <p:cond delay="0"/>
                                  </p:stCondLst>
                                  <p:childTnLst>
                                    <p:set>
                                      <p:cBhvr>
                                        <p:cTn id="73" dur="1" fill="hold">
                                          <p:stCondLst>
                                            <p:cond delay="0"/>
                                          </p:stCondLst>
                                        </p:cTn>
                                        <p:tgtEl>
                                          <p:spTgt spid="108"/>
                                        </p:tgtEl>
                                        <p:attrNameLst>
                                          <p:attrName>style.visibility</p:attrName>
                                        </p:attrNameLst>
                                      </p:cBhvr>
                                      <p:to>
                                        <p:strVal val="visible"/>
                                      </p:to>
                                    </p:set>
                                    <p:animEffect transition="in" filter="barn(outVertical)">
                                      <p:cBhvr>
                                        <p:cTn id="74" dur="500"/>
                                        <p:tgtEl>
                                          <p:spTgt spid="1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p:bldP spid="83" grpId="0"/>
      <p:bldP spid="84" grpId="0"/>
      <p:bldP spid="91" grpId="0"/>
      <p:bldP spid="92" grpId="0"/>
      <p:bldP spid="93" grpId="0"/>
      <p:bldP spid="94" grpId="0"/>
      <p:bldP spid="95" grpId="0"/>
      <p:bldP spid="96" grpId="0"/>
      <p:bldP spid="10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文本框 10"/>
          <p:cNvSpPr txBox="1">
            <a:spLocks noChangeArrowheads="1"/>
          </p:cNvSpPr>
          <p:nvPr/>
        </p:nvSpPr>
        <p:spPr bwMode="auto">
          <a:xfrm>
            <a:off x="971600" y="208664"/>
            <a:ext cx="3510057" cy="346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1" tIns="34285" rIns="68571" bIns="34285">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r>
              <a:rPr lang="zh-CN" altLang="en-US" sz="1800" b="1" dirty="0" smtClean="0">
                <a:latin typeface="+mn-ea"/>
                <a:ea typeface="+mn-ea"/>
              </a:rPr>
              <a:t>添加文字内容</a:t>
            </a:r>
            <a:r>
              <a:rPr lang="zh-CN" altLang="en-US" sz="1200" b="1" dirty="0" smtClean="0">
                <a:latin typeface="+mn-ea"/>
                <a:ea typeface="+mn-ea"/>
              </a:rPr>
              <a:t>（</a:t>
            </a:r>
            <a:r>
              <a:rPr lang="zh-CN" altLang="en-US" sz="1200" b="1" dirty="0">
                <a:latin typeface="+mn-ea"/>
                <a:ea typeface="+mn-ea"/>
              </a:rPr>
              <a:t>文字可以编辑）</a:t>
            </a:r>
            <a:endParaRPr lang="zh-CN" altLang="en-US" sz="1200" b="1" dirty="0">
              <a:latin typeface="+mn-ea"/>
              <a:ea typeface="+mn-ea"/>
              <a:cs typeface="+mn-ea"/>
              <a:sym typeface="+mn-lt"/>
            </a:endParaRPr>
          </a:p>
        </p:txBody>
      </p:sp>
      <p:cxnSp>
        <p:nvCxnSpPr>
          <p:cNvPr id="94" name="直接连接符 93"/>
          <p:cNvCxnSpPr/>
          <p:nvPr/>
        </p:nvCxnSpPr>
        <p:spPr>
          <a:xfrm flipH="1">
            <a:off x="5933555" y="3390276"/>
            <a:ext cx="459581"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95" name="组合 94"/>
          <p:cNvGrpSpPr>
            <a:grpSpLocks/>
          </p:cNvGrpSpPr>
          <p:nvPr/>
        </p:nvGrpSpPr>
        <p:grpSpPr bwMode="auto">
          <a:xfrm flipH="1" flipV="1">
            <a:off x="4758408" y="4292770"/>
            <a:ext cx="771525" cy="146447"/>
            <a:chOff x="4255294" y="1661160"/>
            <a:chExt cx="1505426" cy="262890"/>
          </a:xfrm>
        </p:grpSpPr>
        <p:cxnSp>
          <p:nvCxnSpPr>
            <p:cNvPr id="96" name="直接连接符 95"/>
            <p:cNvCxnSpPr/>
            <p:nvPr/>
          </p:nvCxnSpPr>
          <p:spPr>
            <a:xfrm flipH="1" flipV="1">
              <a:off x="5409919" y="1661160"/>
              <a:ext cx="350801" cy="26289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97" name="直接连接符 96"/>
            <p:cNvCxnSpPr/>
            <p:nvPr/>
          </p:nvCxnSpPr>
          <p:spPr>
            <a:xfrm flipH="1">
              <a:off x="4255294" y="1663297"/>
              <a:ext cx="1156948"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cxnSp>
        <p:nvCxnSpPr>
          <p:cNvPr id="98" name="直接连接符 97"/>
          <p:cNvCxnSpPr/>
          <p:nvPr/>
        </p:nvCxnSpPr>
        <p:spPr>
          <a:xfrm flipH="1">
            <a:off x="2606948" y="3403373"/>
            <a:ext cx="458391"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99" name="直接连接符 98"/>
          <p:cNvCxnSpPr/>
          <p:nvPr/>
        </p:nvCxnSpPr>
        <p:spPr>
          <a:xfrm flipH="1">
            <a:off x="2606948" y="2374673"/>
            <a:ext cx="458391"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100" name="组合 99"/>
          <p:cNvGrpSpPr>
            <a:grpSpLocks/>
          </p:cNvGrpSpPr>
          <p:nvPr/>
        </p:nvGrpSpPr>
        <p:grpSpPr bwMode="auto">
          <a:xfrm>
            <a:off x="3343946" y="1223339"/>
            <a:ext cx="910828" cy="197644"/>
            <a:chOff x="4255294" y="1661160"/>
            <a:chExt cx="1505426" cy="262890"/>
          </a:xfrm>
        </p:grpSpPr>
        <p:cxnSp>
          <p:nvCxnSpPr>
            <p:cNvPr id="101" name="直接连接符 100"/>
            <p:cNvCxnSpPr/>
            <p:nvPr/>
          </p:nvCxnSpPr>
          <p:spPr>
            <a:xfrm flipH="1" flipV="1">
              <a:off x="5410438" y="1661160"/>
              <a:ext cx="350282" cy="26289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02" name="直接连接符 101"/>
            <p:cNvCxnSpPr/>
            <p:nvPr/>
          </p:nvCxnSpPr>
          <p:spPr>
            <a:xfrm flipH="1">
              <a:off x="4255294" y="1664327"/>
              <a:ext cx="1157112"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grpSp>
        <p:nvGrpSpPr>
          <p:cNvPr id="103" name="组合 102"/>
          <p:cNvGrpSpPr>
            <a:grpSpLocks/>
          </p:cNvGrpSpPr>
          <p:nvPr/>
        </p:nvGrpSpPr>
        <p:grpSpPr bwMode="auto">
          <a:xfrm>
            <a:off x="5042967" y="1979386"/>
            <a:ext cx="902494" cy="788194"/>
            <a:chOff x="6842760" y="2637270"/>
            <a:chExt cx="1203960" cy="1051560"/>
          </a:xfrm>
        </p:grpSpPr>
        <p:sp>
          <p:nvSpPr>
            <p:cNvPr id="104" name="六边形 103"/>
            <p:cNvSpPr/>
            <p:nvPr/>
          </p:nvSpPr>
          <p:spPr>
            <a:xfrm>
              <a:off x="6842760" y="2637270"/>
              <a:ext cx="1203960" cy="1051560"/>
            </a:xfrm>
            <a:prstGeom prst="hexagon">
              <a:avLst/>
            </a:prstGeom>
            <a:solidFill>
              <a:srgbClr val="FF339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49" fontAlgn="auto">
                <a:spcBef>
                  <a:spcPts val="0"/>
                </a:spcBef>
                <a:spcAft>
                  <a:spcPts val="0"/>
                </a:spcAft>
                <a:defRPr/>
              </a:pPr>
              <a:endParaRPr lang="zh-CN" altLang="en-US" sz="1900">
                <a:latin typeface="Arial" panose="020B0604020202020204" pitchFamily="34" charset="0"/>
                <a:ea typeface="微软雅黑" panose="020B0503020204020204" pitchFamily="34" charset="-122"/>
                <a:cs typeface="Arial" panose="020B0604020202020204" pitchFamily="34" charset="0"/>
              </a:endParaRPr>
            </a:p>
          </p:txBody>
        </p:sp>
        <p:sp>
          <p:nvSpPr>
            <p:cNvPr id="105" name="文本框 43"/>
            <p:cNvSpPr txBox="1">
              <a:spLocks noChangeArrowheads="1"/>
            </p:cNvSpPr>
            <p:nvPr/>
          </p:nvSpPr>
          <p:spPr bwMode="auto">
            <a:xfrm>
              <a:off x="7024262" y="2809107"/>
              <a:ext cx="820725" cy="739110"/>
            </a:xfrm>
            <a:prstGeom prst="rect">
              <a:avLst/>
            </a:prstGeom>
            <a:noFill/>
            <a:ln w="9525">
              <a:noFill/>
              <a:miter lim="800000"/>
              <a:headEnd/>
              <a:tailEnd/>
            </a:ln>
          </p:spPr>
          <p:txBody>
            <a:bodyPr>
              <a:spAutoFit/>
            </a:bodyPr>
            <a:lstStyle/>
            <a:p>
              <a:pPr algn="ctr"/>
              <a:r>
                <a:rPr lang="en-US" altLang="zh-CN" sz="3000" dirty="0">
                  <a:solidFill>
                    <a:srgbClr val="E7E7E7"/>
                  </a:solidFill>
                  <a:ea typeface="微软雅黑" pitchFamily="34" charset="-122"/>
                  <a:cs typeface="Arial" charset="0"/>
                </a:rPr>
                <a:t>02</a:t>
              </a:r>
              <a:endParaRPr lang="zh-CN" altLang="en-US" sz="3000" baseline="-3000" dirty="0">
                <a:solidFill>
                  <a:srgbClr val="E7E7E7"/>
                </a:solidFill>
                <a:ea typeface="微软雅黑" pitchFamily="34" charset="-122"/>
                <a:cs typeface="Arial" charset="0"/>
              </a:endParaRPr>
            </a:p>
          </p:txBody>
        </p:sp>
      </p:grpSp>
      <p:grpSp>
        <p:nvGrpSpPr>
          <p:cNvPr id="106" name="组合 105"/>
          <p:cNvGrpSpPr>
            <a:grpSpLocks/>
          </p:cNvGrpSpPr>
          <p:nvPr/>
        </p:nvGrpSpPr>
        <p:grpSpPr bwMode="auto">
          <a:xfrm>
            <a:off x="4054748" y="1410267"/>
            <a:ext cx="903685" cy="788194"/>
            <a:chOff x="5525852" y="1879080"/>
            <a:chExt cx="1203960" cy="1051560"/>
          </a:xfrm>
        </p:grpSpPr>
        <p:sp>
          <p:nvSpPr>
            <p:cNvPr id="107" name="六边形 106"/>
            <p:cNvSpPr/>
            <p:nvPr/>
          </p:nvSpPr>
          <p:spPr>
            <a:xfrm>
              <a:off x="5525852" y="1879080"/>
              <a:ext cx="1203960" cy="1051560"/>
            </a:xfrm>
            <a:prstGeom prst="hexagon">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49" fontAlgn="auto">
                <a:spcBef>
                  <a:spcPts val="0"/>
                </a:spcBef>
                <a:spcAft>
                  <a:spcPts val="0"/>
                </a:spcAft>
                <a:defRPr/>
              </a:pPr>
              <a:endParaRPr lang="zh-CN" altLang="en-US" sz="1900">
                <a:latin typeface="Arial" panose="020B0604020202020204" pitchFamily="34" charset="0"/>
                <a:ea typeface="微软雅黑" panose="020B0503020204020204" pitchFamily="34" charset="-122"/>
                <a:cs typeface="Arial" panose="020B0604020202020204" pitchFamily="34" charset="0"/>
              </a:endParaRPr>
            </a:p>
          </p:txBody>
        </p:sp>
        <p:sp>
          <p:nvSpPr>
            <p:cNvPr id="108" name="文本框 44"/>
            <p:cNvSpPr txBox="1"/>
            <p:nvPr/>
          </p:nvSpPr>
          <p:spPr>
            <a:xfrm>
              <a:off x="5686062" y="1988683"/>
              <a:ext cx="883538" cy="862295"/>
            </a:xfrm>
            <a:prstGeom prst="rect">
              <a:avLst/>
            </a:prstGeom>
            <a:noFill/>
          </p:spPr>
          <p:txBody>
            <a:bodyPr>
              <a:spAutoFit/>
            </a:bodyPr>
            <a:lstStyle/>
            <a:p>
              <a:pPr algn="ctr" defTabSz="685749" fontAlgn="auto">
                <a:lnSpc>
                  <a:spcPct val="120000"/>
                </a:lnSpc>
                <a:spcBef>
                  <a:spcPts val="0"/>
                </a:spcBef>
                <a:spcAft>
                  <a:spcPts val="0"/>
                </a:spcAft>
                <a:defRPr/>
              </a:pPr>
              <a:r>
                <a:rPr lang="en-US" altLang="zh-CN" sz="3000" dirty="0">
                  <a:solidFill>
                    <a:schemeClr val="bg1">
                      <a:lumMod val="95000"/>
                    </a:schemeClr>
                  </a:solidFill>
                  <a:latin typeface="Arial" panose="020B0604020202020204" pitchFamily="34" charset="0"/>
                  <a:ea typeface="微软雅黑" panose="020B0503020204020204" pitchFamily="34" charset="-122"/>
                  <a:cs typeface="Arial" panose="020B0604020202020204" pitchFamily="34" charset="0"/>
                </a:rPr>
                <a:t>01</a:t>
              </a:r>
              <a:endParaRPr lang="zh-CN" altLang="en-US" sz="3000" baseline="-3000" dirty="0">
                <a:solidFill>
                  <a:schemeClr val="bg1">
                    <a:lumMod val="95000"/>
                  </a:schemeClr>
                </a:solidFill>
                <a:latin typeface="Arial" panose="020B0604020202020204" pitchFamily="34" charset="0"/>
                <a:ea typeface="微软雅黑" panose="020B0503020204020204" pitchFamily="34" charset="-122"/>
                <a:cs typeface="Arial" panose="020B0604020202020204" pitchFamily="34" charset="0"/>
              </a:endParaRPr>
            </a:p>
          </p:txBody>
        </p:sp>
      </p:grpSp>
      <p:grpSp>
        <p:nvGrpSpPr>
          <p:cNvPr id="109" name="组合 108"/>
          <p:cNvGrpSpPr>
            <a:grpSpLocks/>
          </p:cNvGrpSpPr>
          <p:nvPr/>
        </p:nvGrpSpPr>
        <p:grpSpPr bwMode="auto">
          <a:xfrm>
            <a:off x="5031061" y="2996179"/>
            <a:ext cx="902494" cy="788194"/>
            <a:chOff x="6842760" y="4008870"/>
            <a:chExt cx="1203960" cy="1051560"/>
          </a:xfrm>
        </p:grpSpPr>
        <p:sp>
          <p:nvSpPr>
            <p:cNvPr id="110" name="六边形 109"/>
            <p:cNvSpPr/>
            <p:nvPr/>
          </p:nvSpPr>
          <p:spPr>
            <a:xfrm>
              <a:off x="6842760" y="4008870"/>
              <a:ext cx="1203960" cy="1051560"/>
            </a:xfrm>
            <a:prstGeom prst="hexagon">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49" fontAlgn="auto">
                <a:spcBef>
                  <a:spcPts val="0"/>
                </a:spcBef>
                <a:spcAft>
                  <a:spcPts val="0"/>
                </a:spcAft>
                <a:defRPr/>
              </a:pPr>
              <a:endParaRPr lang="zh-CN" altLang="en-US" sz="1900">
                <a:latin typeface="Arial" panose="020B0604020202020204" pitchFamily="34" charset="0"/>
                <a:ea typeface="微软雅黑" panose="020B0503020204020204" pitchFamily="34" charset="-122"/>
                <a:cs typeface="Arial" panose="020B0604020202020204" pitchFamily="34" charset="0"/>
              </a:endParaRPr>
            </a:p>
          </p:txBody>
        </p:sp>
        <p:sp>
          <p:nvSpPr>
            <p:cNvPr id="111" name="文本框 45"/>
            <p:cNvSpPr txBox="1"/>
            <p:nvPr/>
          </p:nvSpPr>
          <p:spPr>
            <a:xfrm>
              <a:off x="6980946" y="4118473"/>
              <a:ext cx="927589" cy="862295"/>
            </a:xfrm>
            <a:prstGeom prst="rect">
              <a:avLst/>
            </a:prstGeom>
            <a:noFill/>
          </p:spPr>
          <p:txBody>
            <a:bodyPr>
              <a:spAutoFit/>
            </a:bodyPr>
            <a:lstStyle/>
            <a:p>
              <a:pPr algn="ctr" defTabSz="685749" fontAlgn="auto">
                <a:lnSpc>
                  <a:spcPct val="120000"/>
                </a:lnSpc>
                <a:spcBef>
                  <a:spcPts val="0"/>
                </a:spcBef>
                <a:spcAft>
                  <a:spcPts val="0"/>
                </a:spcAft>
                <a:defRPr/>
              </a:pPr>
              <a:r>
                <a:rPr lang="en-US" altLang="zh-CN" sz="3000" dirty="0">
                  <a:solidFill>
                    <a:schemeClr val="bg1">
                      <a:lumMod val="95000"/>
                    </a:schemeClr>
                  </a:solidFill>
                  <a:latin typeface="Arial" panose="020B0604020202020204" pitchFamily="34" charset="0"/>
                  <a:ea typeface="微软雅黑" panose="020B0503020204020204" pitchFamily="34" charset="-122"/>
                  <a:cs typeface="Arial" panose="020B0604020202020204" pitchFamily="34" charset="0"/>
                </a:rPr>
                <a:t>03</a:t>
              </a:r>
              <a:endParaRPr lang="zh-CN" altLang="en-US" sz="3000" baseline="-3000" dirty="0">
                <a:solidFill>
                  <a:schemeClr val="bg1">
                    <a:lumMod val="95000"/>
                  </a:schemeClr>
                </a:solidFill>
                <a:latin typeface="Arial" panose="020B0604020202020204" pitchFamily="34" charset="0"/>
                <a:ea typeface="微软雅黑" panose="020B0503020204020204" pitchFamily="34" charset="-122"/>
                <a:cs typeface="Arial" panose="020B0604020202020204" pitchFamily="34" charset="0"/>
              </a:endParaRPr>
            </a:p>
          </p:txBody>
        </p:sp>
      </p:grpSp>
      <p:grpSp>
        <p:nvGrpSpPr>
          <p:cNvPr id="112" name="组合 111"/>
          <p:cNvGrpSpPr>
            <a:grpSpLocks/>
          </p:cNvGrpSpPr>
          <p:nvPr/>
        </p:nvGrpSpPr>
        <p:grpSpPr bwMode="auto">
          <a:xfrm>
            <a:off x="3065339" y="3008085"/>
            <a:ext cx="903684" cy="788194"/>
            <a:chOff x="4206240" y="4008870"/>
            <a:chExt cx="1203960" cy="1051560"/>
          </a:xfrm>
        </p:grpSpPr>
        <p:sp>
          <p:nvSpPr>
            <p:cNvPr id="113" name="六边形 112"/>
            <p:cNvSpPr/>
            <p:nvPr/>
          </p:nvSpPr>
          <p:spPr>
            <a:xfrm>
              <a:off x="4206240" y="4008870"/>
              <a:ext cx="1203960" cy="1051560"/>
            </a:xfrm>
            <a:prstGeom prst="hexagon">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49" fontAlgn="auto">
                <a:spcBef>
                  <a:spcPts val="0"/>
                </a:spcBef>
                <a:spcAft>
                  <a:spcPts val="0"/>
                </a:spcAft>
                <a:defRPr/>
              </a:pPr>
              <a:endParaRPr lang="zh-CN" altLang="en-US" sz="1900">
                <a:latin typeface="Arial" panose="020B0604020202020204" pitchFamily="34" charset="0"/>
                <a:ea typeface="微软雅黑" panose="020B0503020204020204" pitchFamily="34" charset="-122"/>
                <a:cs typeface="Arial" panose="020B0604020202020204" pitchFamily="34" charset="0"/>
              </a:endParaRPr>
            </a:p>
          </p:txBody>
        </p:sp>
        <p:sp>
          <p:nvSpPr>
            <p:cNvPr id="114" name="文本框 46"/>
            <p:cNvSpPr txBox="1"/>
            <p:nvPr/>
          </p:nvSpPr>
          <p:spPr>
            <a:xfrm>
              <a:off x="4398175" y="4118473"/>
              <a:ext cx="820090" cy="862295"/>
            </a:xfrm>
            <a:prstGeom prst="rect">
              <a:avLst/>
            </a:prstGeom>
            <a:noFill/>
          </p:spPr>
          <p:txBody>
            <a:bodyPr>
              <a:spAutoFit/>
            </a:bodyPr>
            <a:lstStyle/>
            <a:p>
              <a:pPr algn="ctr" defTabSz="685749" fontAlgn="auto">
                <a:lnSpc>
                  <a:spcPct val="120000"/>
                </a:lnSpc>
                <a:spcBef>
                  <a:spcPts val="0"/>
                </a:spcBef>
                <a:spcAft>
                  <a:spcPts val="0"/>
                </a:spcAft>
                <a:defRPr/>
              </a:pPr>
              <a:r>
                <a:rPr lang="en-US" altLang="zh-CN" sz="3000" dirty="0">
                  <a:solidFill>
                    <a:schemeClr val="bg1">
                      <a:lumMod val="95000"/>
                    </a:schemeClr>
                  </a:solidFill>
                  <a:latin typeface="Arial" panose="020B0604020202020204" pitchFamily="34" charset="0"/>
                  <a:ea typeface="微软雅黑" panose="020B0503020204020204" pitchFamily="34" charset="-122"/>
                  <a:cs typeface="Arial" panose="020B0604020202020204" pitchFamily="34" charset="0"/>
                </a:rPr>
                <a:t>05</a:t>
              </a:r>
              <a:endParaRPr lang="zh-CN" altLang="en-US" sz="3000" baseline="-3000" dirty="0">
                <a:solidFill>
                  <a:schemeClr val="bg1">
                    <a:lumMod val="95000"/>
                  </a:schemeClr>
                </a:solidFill>
                <a:latin typeface="Arial" panose="020B0604020202020204" pitchFamily="34" charset="0"/>
                <a:ea typeface="微软雅黑" panose="020B0503020204020204" pitchFamily="34" charset="-122"/>
                <a:cs typeface="Arial" panose="020B0604020202020204" pitchFamily="34" charset="0"/>
              </a:endParaRPr>
            </a:p>
          </p:txBody>
        </p:sp>
      </p:grpSp>
      <p:grpSp>
        <p:nvGrpSpPr>
          <p:cNvPr id="115" name="组合 114"/>
          <p:cNvGrpSpPr>
            <a:grpSpLocks/>
          </p:cNvGrpSpPr>
          <p:nvPr/>
        </p:nvGrpSpPr>
        <p:grpSpPr bwMode="auto">
          <a:xfrm>
            <a:off x="3065339" y="1979386"/>
            <a:ext cx="903684" cy="788194"/>
            <a:chOff x="4206240" y="2637270"/>
            <a:chExt cx="1203960" cy="1051560"/>
          </a:xfrm>
        </p:grpSpPr>
        <p:sp>
          <p:nvSpPr>
            <p:cNvPr id="116" name="六边形 115"/>
            <p:cNvSpPr/>
            <p:nvPr/>
          </p:nvSpPr>
          <p:spPr>
            <a:xfrm>
              <a:off x="4206240" y="2637270"/>
              <a:ext cx="1203960" cy="1051560"/>
            </a:xfrm>
            <a:prstGeom prst="hexagon">
              <a:avLst/>
            </a:prstGeom>
            <a:solidFill>
              <a:srgbClr val="FF339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49" fontAlgn="auto">
                <a:spcBef>
                  <a:spcPts val="0"/>
                </a:spcBef>
                <a:spcAft>
                  <a:spcPts val="0"/>
                </a:spcAft>
                <a:defRPr/>
              </a:pPr>
              <a:endParaRPr lang="zh-CN" altLang="en-US" sz="1900">
                <a:latin typeface="Arial" panose="020B0604020202020204" pitchFamily="34" charset="0"/>
                <a:ea typeface="微软雅黑" panose="020B0503020204020204" pitchFamily="34" charset="-122"/>
                <a:cs typeface="Arial" panose="020B0604020202020204" pitchFamily="34" charset="0"/>
              </a:endParaRPr>
            </a:p>
          </p:txBody>
        </p:sp>
        <p:sp>
          <p:nvSpPr>
            <p:cNvPr id="117" name="文本框 47"/>
            <p:cNvSpPr txBox="1">
              <a:spLocks noChangeArrowheads="1"/>
            </p:cNvSpPr>
            <p:nvPr/>
          </p:nvSpPr>
          <p:spPr bwMode="auto">
            <a:xfrm>
              <a:off x="4387743" y="2809107"/>
              <a:ext cx="820724" cy="739110"/>
            </a:xfrm>
            <a:prstGeom prst="rect">
              <a:avLst/>
            </a:prstGeom>
            <a:noFill/>
            <a:ln w="9525">
              <a:noFill/>
              <a:miter lim="800000"/>
              <a:headEnd/>
              <a:tailEnd/>
            </a:ln>
          </p:spPr>
          <p:txBody>
            <a:bodyPr>
              <a:spAutoFit/>
            </a:bodyPr>
            <a:lstStyle/>
            <a:p>
              <a:pPr algn="ctr"/>
              <a:r>
                <a:rPr lang="en-US" altLang="zh-CN" sz="3000" dirty="0">
                  <a:solidFill>
                    <a:srgbClr val="E7E7E7"/>
                  </a:solidFill>
                  <a:ea typeface="微软雅黑" pitchFamily="34" charset="-122"/>
                  <a:cs typeface="Arial" charset="0"/>
                </a:rPr>
                <a:t>06</a:t>
              </a:r>
              <a:endParaRPr lang="zh-CN" altLang="en-US" sz="3000" baseline="-3000" dirty="0">
                <a:solidFill>
                  <a:srgbClr val="E7E7E7"/>
                </a:solidFill>
                <a:ea typeface="微软雅黑" pitchFamily="34" charset="-122"/>
                <a:cs typeface="Arial" charset="0"/>
              </a:endParaRPr>
            </a:p>
          </p:txBody>
        </p:sp>
      </p:grpSp>
      <p:grpSp>
        <p:nvGrpSpPr>
          <p:cNvPr id="118" name="组合 117"/>
          <p:cNvGrpSpPr>
            <a:grpSpLocks/>
          </p:cNvGrpSpPr>
          <p:nvPr/>
        </p:nvGrpSpPr>
        <p:grpSpPr bwMode="auto">
          <a:xfrm>
            <a:off x="4054748" y="3524817"/>
            <a:ext cx="903685" cy="789385"/>
            <a:chOff x="5525852" y="4683240"/>
            <a:chExt cx="1203960" cy="1051560"/>
          </a:xfrm>
        </p:grpSpPr>
        <p:sp>
          <p:nvSpPr>
            <p:cNvPr id="119" name="六边形 118"/>
            <p:cNvSpPr/>
            <p:nvPr/>
          </p:nvSpPr>
          <p:spPr>
            <a:xfrm>
              <a:off x="5525852" y="4683240"/>
              <a:ext cx="1203960" cy="1051560"/>
            </a:xfrm>
            <a:prstGeom prst="hexagon">
              <a:avLst/>
            </a:prstGeom>
            <a:solidFill>
              <a:srgbClr val="FF339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49" fontAlgn="auto">
                <a:spcBef>
                  <a:spcPts val="0"/>
                </a:spcBef>
                <a:spcAft>
                  <a:spcPts val="0"/>
                </a:spcAft>
                <a:defRPr/>
              </a:pPr>
              <a:endParaRPr lang="zh-CN" altLang="en-US" sz="1900">
                <a:latin typeface="Arial" panose="020B0604020202020204" pitchFamily="34" charset="0"/>
                <a:ea typeface="微软雅黑" panose="020B0503020204020204" pitchFamily="34" charset="-122"/>
                <a:cs typeface="Arial" panose="020B0604020202020204" pitchFamily="34" charset="0"/>
              </a:endParaRPr>
            </a:p>
          </p:txBody>
        </p:sp>
        <p:sp>
          <p:nvSpPr>
            <p:cNvPr id="120" name="文本框 48"/>
            <p:cNvSpPr txBox="1">
              <a:spLocks noChangeArrowheads="1"/>
            </p:cNvSpPr>
            <p:nvPr/>
          </p:nvSpPr>
          <p:spPr bwMode="auto">
            <a:xfrm>
              <a:off x="5693281" y="4855078"/>
              <a:ext cx="820723" cy="737995"/>
            </a:xfrm>
            <a:prstGeom prst="rect">
              <a:avLst/>
            </a:prstGeom>
            <a:noFill/>
            <a:ln w="9525">
              <a:noFill/>
              <a:miter lim="800000"/>
              <a:headEnd/>
              <a:tailEnd/>
            </a:ln>
          </p:spPr>
          <p:txBody>
            <a:bodyPr>
              <a:spAutoFit/>
            </a:bodyPr>
            <a:lstStyle/>
            <a:p>
              <a:pPr algn="ctr"/>
              <a:r>
                <a:rPr lang="en-US" altLang="zh-CN" sz="3000" dirty="0">
                  <a:solidFill>
                    <a:srgbClr val="E7E7E7"/>
                  </a:solidFill>
                  <a:ea typeface="微软雅黑" pitchFamily="34" charset="-122"/>
                  <a:cs typeface="Arial" charset="0"/>
                </a:rPr>
                <a:t>04</a:t>
              </a:r>
              <a:endParaRPr lang="zh-CN" altLang="en-US" sz="3000" baseline="-3000" dirty="0">
                <a:solidFill>
                  <a:srgbClr val="E7E7E7"/>
                </a:solidFill>
                <a:ea typeface="微软雅黑" pitchFamily="34" charset="-122"/>
                <a:cs typeface="Arial" charset="0"/>
              </a:endParaRPr>
            </a:p>
          </p:txBody>
        </p:sp>
      </p:grpSp>
      <p:grpSp>
        <p:nvGrpSpPr>
          <p:cNvPr id="121" name="组合 120"/>
          <p:cNvGrpSpPr>
            <a:grpSpLocks/>
          </p:cNvGrpSpPr>
          <p:nvPr/>
        </p:nvGrpSpPr>
        <p:grpSpPr bwMode="auto">
          <a:xfrm>
            <a:off x="3798764" y="2269898"/>
            <a:ext cx="1415653" cy="1194197"/>
            <a:chOff x="5184305" y="3025164"/>
            <a:chExt cx="1887055" cy="1592580"/>
          </a:xfrm>
        </p:grpSpPr>
        <p:sp>
          <p:nvSpPr>
            <p:cNvPr id="122" name="六边形 121"/>
            <p:cNvSpPr/>
            <p:nvPr/>
          </p:nvSpPr>
          <p:spPr>
            <a:xfrm>
              <a:off x="5184305" y="3025164"/>
              <a:ext cx="1887055" cy="1592580"/>
            </a:xfrm>
            <a:prstGeom prst="hexagon">
              <a:avLst/>
            </a:prstGeom>
            <a:solidFill>
              <a:srgbClr val="7E7E7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49" fontAlgn="auto">
                <a:spcBef>
                  <a:spcPts val="0"/>
                </a:spcBef>
                <a:spcAft>
                  <a:spcPts val="0"/>
                </a:spcAft>
                <a:defRPr/>
              </a:pPr>
              <a:endParaRPr lang="zh-CN" altLang="en-US" sz="1900">
                <a:latin typeface="Arial" panose="020B0604020202020204" pitchFamily="34" charset="0"/>
                <a:ea typeface="微软雅黑" panose="020B0503020204020204" pitchFamily="34" charset="-122"/>
                <a:cs typeface="Arial" panose="020B0604020202020204" pitchFamily="34" charset="0"/>
              </a:endParaRPr>
            </a:p>
          </p:txBody>
        </p:sp>
        <p:grpSp>
          <p:nvGrpSpPr>
            <p:cNvPr id="123" name="组合 122"/>
            <p:cNvGrpSpPr>
              <a:grpSpLocks noChangeAspect="1"/>
            </p:cNvGrpSpPr>
            <p:nvPr/>
          </p:nvGrpSpPr>
          <p:grpSpPr>
            <a:xfrm>
              <a:off x="5630276" y="3468879"/>
              <a:ext cx="966085" cy="648000"/>
              <a:chOff x="3784600" y="1525588"/>
              <a:chExt cx="935038" cy="568325"/>
            </a:xfrm>
            <a:solidFill>
              <a:srgbClr val="E7E7E7"/>
            </a:solidFill>
          </p:grpSpPr>
          <p:sp>
            <p:nvSpPr>
              <p:cNvPr id="124" name="Freeform 8"/>
              <p:cNvSpPr>
                <a:spLocks/>
              </p:cNvSpPr>
              <p:nvPr/>
            </p:nvSpPr>
            <p:spPr bwMode="auto">
              <a:xfrm>
                <a:off x="3871913" y="2011363"/>
                <a:ext cx="112713" cy="82550"/>
              </a:xfrm>
              <a:custGeom>
                <a:avLst/>
                <a:gdLst>
                  <a:gd name="T0" fmla="*/ 30 w 30"/>
                  <a:gd name="T1" fmla="*/ 19 h 22"/>
                  <a:gd name="T2" fmla="*/ 30 w 30"/>
                  <a:gd name="T3" fmla="*/ 0 h 22"/>
                  <a:gd name="T4" fmla="*/ 1 w 30"/>
                  <a:gd name="T5" fmla="*/ 22 h 22"/>
                  <a:gd name="T6" fmla="*/ 27 w 30"/>
                  <a:gd name="T7" fmla="*/ 22 h 22"/>
                  <a:gd name="T8" fmla="*/ 30 w 30"/>
                  <a:gd name="T9" fmla="*/ 19 h 22"/>
                </a:gdLst>
                <a:ahLst/>
                <a:cxnLst>
                  <a:cxn ang="0">
                    <a:pos x="T0" y="T1"/>
                  </a:cxn>
                  <a:cxn ang="0">
                    <a:pos x="T2" y="T3"/>
                  </a:cxn>
                  <a:cxn ang="0">
                    <a:pos x="T4" y="T5"/>
                  </a:cxn>
                  <a:cxn ang="0">
                    <a:pos x="T6" y="T7"/>
                  </a:cxn>
                  <a:cxn ang="0">
                    <a:pos x="T8" y="T9"/>
                  </a:cxn>
                </a:cxnLst>
                <a:rect l="0" t="0" r="r" b="b"/>
                <a:pathLst>
                  <a:path w="30" h="22">
                    <a:moveTo>
                      <a:pt x="30" y="19"/>
                    </a:moveTo>
                    <a:cubicBezTo>
                      <a:pt x="30" y="0"/>
                      <a:pt x="30" y="0"/>
                      <a:pt x="30" y="0"/>
                    </a:cubicBezTo>
                    <a:cubicBezTo>
                      <a:pt x="30" y="0"/>
                      <a:pt x="0" y="22"/>
                      <a:pt x="1" y="22"/>
                    </a:cubicBezTo>
                    <a:cubicBezTo>
                      <a:pt x="27" y="22"/>
                      <a:pt x="27" y="22"/>
                      <a:pt x="27" y="22"/>
                    </a:cubicBezTo>
                    <a:cubicBezTo>
                      <a:pt x="29" y="22"/>
                      <a:pt x="30" y="21"/>
                      <a:pt x="30" y="19"/>
                    </a:cubicBezTo>
                    <a:close/>
                  </a:path>
                </a:pathLst>
              </a:custGeom>
              <a:solidFill>
                <a:schemeClr val="bg1">
                  <a:lumMod val="95000"/>
                </a:schemeClr>
              </a:solidFill>
              <a:ln>
                <a:noFill/>
              </a:ln>
              <a:extLst/>
            </p:spPr>
            <p:txBody>
              <a:bodyPr lIns="121920" tIns="60960" rIns="121920" bIns="60960"/>
              <a:lstStyle/>
              <a:p>
                <a:pPr defTabSz="685749" fontAlgn="auto">
                  <a:spcBef>
                    <a:spcPts val="0"/>
                  </a:spcBef>
                  <a:spcAft>
                    <a:spcPts val="0"/>
                  </a:spcAft>
                  <a:defRPr/>
                </a:pPr>
                <a:endParaRPr lang="zh-CN" altLang="en-US" sz="1900">
                  <a:latin typeface="Arial" panose="020B0604020202020204" pitchFamily="34" charset="0"/>
                  <a:ea typeface="微软雅黑" panose="020B0503020204020204" pitchFamily="34" charset="-122"/>
                  <a:cs typeface="Arial" panose="020B0604020202020204" pitchFamily="34" charset="0"/>
                </a:endParaRPr>
              </a:p>
            </p:txBody>
          </p:sp>
          <p:sp>
            <p:nvSpPr>
              <p:cNvPr id="125" name="Freeform 9"/>
              <p:cNvSpPr>
                <a:spLocks/>
              </p:cNvSpPr>
              <p:nvPr/>
            </p:nvSpPr>
            <p:spPr bwMode="auto">
              <a:xfrm>
                <a:off x="4020344" y="1893888"/>
                <a:ext cx="120650" cy="200025"/>
              </a:xfrm>
              <a:custGeom>
                <a:avLst/>
                <a:gdLst>
                  <a:gd name="T0" fmla="*/ 29 w 32"/>
                  <a:gd name="T1" fmla="*/ 53 h 53"/>
                  <a:gd name="T2" fmla="*/ 32 w 32"/>
                  <a:gd name="T3" fmla="*/ 50 h 53"/>
                  <a:gd name="T4" fmla="*/ 32 w 32"/>
                  <a:gd name="T5" fmla="*/ 0 h 53"/>
                  <a:gd name="T6" fmla="*/ 0 w 32"/>
                  <a:gd name="T7" fmla="*/ 23 h 53"/>
                  <a:gd name="T8" fmla="*/ 0 w 32"/>
                  <a:gd name="T9" fmla="*/ 24 h 53"/>
                  <a:gd name="T10" fmla="*/ 0 w 32"/>
                  <a:gd name="T11" fmla="*/ 50 h 53"/>
                  <a:gd name="T12" fmla="*/ 2 w 32"/>
                  <a:gd name="T13" fmla="*/ 53 h 53"/>
                  <a:gd name="T14" fmla="*/ 29 w 32"/>
                  <a:gd name="T15" fmla="*/ 53 h 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53">
                    <a:moveTo>
                      <a:pt x="29" y="53"/>
                    </a:moveTo>
                    <a:cubicBezTo>
                      <a:pt x="30" y="53"/>
                      <a:pt x="32" y="52"/>
                      <a:pt x="32" y="50"/>
                    </a:cubicBezTo>
                    <a:cubicBezTo>
                      <a:pt x="32" y="0"/>
                      <a:pt x="32" y="0"/>
                      <a:pt x="32" y="0"/>
                    </a:cubicBezTo>
                    <a:cubicBezTo>
                      <a:pt x="0" y="23"/>
                      <a:pt x="0" y="23"/>
                      <a:pt x="0" y="23"/>
                    </a:cubicBezTo>
                    <a:cubicBezTo>
                      <a:pt x="0" y="24"/>
                      <a:pt x="0" y="24"/>
                      <a:pt x="0" y="24"/>
                    </a:cubicBezTo>
                    <a:cubicBezTo>
                      <a:pt x="0" y="50"/>
                      <a:pt x="0" y="50"/>
                      <a:pt x="0" y="50"/>
                    </a:cubicBezTo>
                    <a:cubicBezTo>
                      <a:pt x="0" y="52"/>
                      <a:pt x="1" y="53"/>
                      <a:pt x="2" y="53"/>
                    </a:cubicBezTo>
                    <a:lnTo>
                      <a:pt x="29" y="53"/>
                    </a:lnTo>
                    <a:close/>
                  </a:path>
                </a:pathLst>
              </a:custGeom>
              <a:solidFill>
                <a:schemeClr val="bg1">
                  <a:lumMod val="95000"/>
                </a:schemeClr>
              </a:solidFill>
              <a:ln>
                <a:noFill/>
              </a:ln>
              <a:extLst/>
            </p:spPr>
            <p:txBody>
              <a:bodyPr lIns="121920" tIns="60960" rIns="121920" bIns="60960"/>
              <a:lstStyle/>
              <a:p>
                <a:pPr defTabSz="685749" fontAlgn="auto">
                  <a:spcBef>
                    <a:spcPts val="0"/>
                  </a:spcBef>
                  <a:spcAft>
                    <a:spcPts val="0"/>
                  </a:spcAft>
                  <a:defRPr/>
                </a:pPr>
                <a:endParaRPr lang="zh-CN" altLang="en-US" sz="1900">
                  <a:latin typeface="Arial" panose="020B0604020202020204" pitchFamily="34" charset="0"/>
                  <a:ea typeface="微软雅黑" panose="020B0503020204020204" pitchFamily="34" charset="-122"/>
                  <a:cs typeface="Arial" panose="020B0604020202020204" pitchFamily="34" charset="0"/>
                </a:endParaRPr>
              </a:p>
            </p:txBody>
          </p:sp>
          <p:sp>
            <p:nvSpPr>
              <p:cNvPr id="126" name="Freeform 10"/>
              <p:cNvSpPr>
                <a:spLocks/>
              </p:cNvSpPr>
              <p:nvPr/>
            </p:nvSpPr>
            <p:spPr bwMode="auto">
              <a:xfrm>
                <a:off x="4176712" y="1800225"/>
                <a:ext cx="120650" cy="293688"/>
              </a:xfrm>
              <a:custGeom>
                <a:avLst/>
                <a:gdLst>
                  <a:gd name="T0" fmla="*/ 29 w 32"/>
                  <a:gd name="T1" fmla="*/ 78 h 78"/>
                  <a:gd name="T2" fmla="*/ 32 w 32"/>
                  <a:gd name="T3" fmla="*/ 75 h 78"/>
                  <a:gd name="T4" fmla="*/ 32 w 32"/>
                  <a:gd name="T5" fmla="*/ 9 h 78"/>
                  <a:gd name="T6" fmla="*/ 23 w 32"/>
                  <a:gd name="T7" fmla="*/ 0 h 78"/>
                  <a:gd name="T8" fmla="*/ 10 w 32"/>
                  <a:gd name="T9" fmla="*/ 10 h 78"/>
                  <a:gd name="T10" fmla="*/ 0 w 32"/>
                  <a:gd name="T11" fmla="*/ 17 h 78"/>
                  <a:gd name="T12" fmla="*/ 0 w 32"/>
                  <a:gd name="T13" fmla="*/ 75 h 78"/>
                  <a:gd name="T14" fmla="*/ 3 w 32"/>
                  <a:gd name="T15" fmla="*/ 78 h 78"/>
                  <a:gd name="T16" fmla="*/ 29 w 32"/>
                  <a:gd name="T17" fmla="*/ 7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78">
                    <a:moveTo>
                      <a:pt x="29" y="78"/>
                    </a:moveTo>
                    <a:cubicBezTo>
                      <a:pt x="31" y="78"/>
                      <a:pt x="32" y="77"/>
                      <a:pt x="32" y="75"/>
                    </a:cubicBezTo>
                    <a:cubicBezTo>
                      <a:pt x="32" y="9"/>
                      <a:pt x="32" y="9"/>
                      <a:pt x="32" y="9"/>
                    </a:cubicBezTo>
                    <a:cubicBezTo>
                      <a:pt x="23" y="0"/>
                      <a:pt x="23" y="0"/>
                      <a:pt x="23" y="0"/>
                    </a:cubicBezTo>
                    <a:cubicBezTo>
                      <a:pt x="10" y="10"/>
                      <a:pt x="10" y="10"/>
                      <a:pt x="10" y="10"/>
                    </a:cubicBezTo>
                    <a:cubicBezTo>
                      <a:pt x="0" y="17"/>
                      <a:pt x="0" y="17"/>
                      <a:pt x="0" y="17"/>
                    </a:cubicBezTo>
                    <a:cubicBezTo>
                      <a:pt x="0" y="75"/>
                      <a:pt x="0" y="75"/>
                      <a:pt x="0" y="75"/>
                    </a:cubicBezTo>
                    <a:cubicBezTo>
                      <a:pt x="0" y="77"/>
                      <a:pt x="1" y="78"/>
                      <a:pt x="3" y="78"/>
                    </a:cubicBezTo>
                    <a:lnTo>
                      <a:pt x="29" y="78"/>
                    </a:lnTo>
                    <a:close/>
                  </a:path>
                </a:pathLst>
              </a:custGeom>
              <a:solidFill>
                <a:schemeClr val="bg1">
                  <a:lumMod val="95000"/>
                </a:schemeClr>
              </a:solidFill>
              <a:ln>
                <a:noFill/>
              </a:ln>
              <a:extLst/>
            </p:spPr>
            <p:txBody>
              <a:bodyPr lIns="121920" tIns="60960" rIns="121920" bIns="60960"/>
              <a:lstStyle/>
              <a:p>
                <a:pPr defTabSz="685749" fontAlgn="auto">
                  <a:spcBef>
                    <a:spcPts val="0"/>
                  </a:spcBef>
                  <a:spcAft>
                    <a:spcPts val="0"/>
                  </a:spcAft>
                  <a:defRPr/>
                </a:pPr>
                <a:endParaRPr lang="zh-CN" altLang="en-US" sz="1900">
                  <a:latin typeface="Arial" panose="020B0604020202020204" pitchFamily="34" charset="0"/>
                  <a:ea typeface="微软雅黑" panose="020B0503020204020204" pitchFamily="34" charset="-122"/>
                  <a:cs typeface="Arial" panose="020B0604020202020204" pitchFamily="34" charset="0"/>
                </a:endParaRPr>
              </a:p>
            </p:txBody>
          </p:sp>
          <p:sp>
            <p:nvSpPr>
              <p:cNvPr id="127" name="Freeform 11"/>
              <p:cNvSpPr>
                <a:spLocks/>
              </p:cNvSpPr>
              <p:nvPr/>
            </p:nvSpPr>
            <p:spPr bwMode="auto">
              <a:xfrm>
                <a:off x="4333081" y="1841500"/>
                <a:ext cx="120650" cy="252413"/>
              </a:xfrm>
              <a:custGeom>
                <a:avLst/>
                <a:gdLst>
                  <a:gd name="T0" fmla="*/ 30 w 32"/>
                  <a:gd name="T1" fmla="*/ 67 h 67"/>
                  <a:gd name="T2" fmla="*/ 32 w 32"/>
                  <a:gd name="T3" fmla="*/ 64 h 67"/>
                  <a:gd name="T4" fmla="*/ 32 w 32"/>
                  <a:gd name="T5" fmla="*/ 0 h 67"/>
                  <a:gd name="T6" fmla="*/ 20 w 32"/>
                  <a:gd name="T7" fmla="*/ 10 h 67"/>
                  <a:gd name="T8" fmla="*/ 16 w 32"/>
                  <a:gd name="T9" fmla="*/ 13 h 67"/>
                  <a:gd name="T10" fmla="*/ 5 w 32"/>
                  <a:gd name="T11" fmla="*/ 12 h 67"/>
                  <a:gd name="T12" fmla="*/ 4 w 32"/>
                  <a:gd name="T13" fmla="*/ 11 h 67"/>
                  <a:gd name="T14" fmla="*/ 0 w 32"/>
                  <a:gd name="T15" fmla="*/ 7 h 67"/>
                  <a:gd name="T16" fmla="*/ 0 w 32"/>
                  <a:gd name="T17" fmla="*/ 64 h 67"/>
                  <a:gd name="T18" fmla="*/ 3 w 32"/>
                  <a:gd name="T19" fmla="*/ 67 h 67"/>
                  <a:gd name="T20" fmla="*/ 30 w 32"/>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67">
                    <a:moveTo>
                      <a:pt x="30" y="67"/>
                    </a:moveTo>
                    <a:cubicBezTo>
                      <a:pt x="31" y="67"/>
                      <a:pt x="32" y="66"/>
                      <a:pt x="32" y="64"/>
                    </a:cubicBezTo>
                    <a:cubicBezTo>
                      <a:pt x="32" y="0"/>
                      <a:pt x="32" y="0"/>
                      <a:pt x="32" y="0"/>
                    </a:cubicBezTo>
                    <a:cubicBezTo>
                      <a:pt x="20" y="10"/>
                      <a:pt x="20" y="10"/>
                      <a:pt x="20" y="10"/>
                    </a:cubicBezTo>
                    <a:cubicBezTo>
                      <a:pt x="16" y="13"/>
                      <a:pt x="16" y="13"/>
                      <a:pt x="16" y="13"/>
                    </a:cubicBezTo>
                    <a:cubicBezTo>
                      <a:pt x="13" y="16"/>
                      <a:pt x="8" y="15"/>
                      <a:pt x="5" y="12"/>
                    </a:cubicBezTo>
                    <a:cubicBezTo>
                      <a:pt x="4" y="11"/>
                      <a:pt x="4" y="11"/>
                      <a:pt x="4" y="11"/>
                    </a:cubicBezTo>
                    <a:cubicBezTo>
                      <a:pt x="0" y="7"/>
                      <a:pt x="0" y="7"/>
                      <a:pt x="0" y="7"/>
                    </a:cubicBezTo>
                    <a:cubicBezTo>
                      <a:pt x="0" y="64"/>
                      <a:pt x="0" y="64"/>
                      <a:pt x="0" y="64"/>
                    </a:cubicBezTo>
                    <a:cubicBezTo>
                      <a:pt x="0" y="66"/>
                      <a:pt x="2" y="67"/>
                      <a:pt x="3" y="67"/>
                    </a:cubicBezTo>
                    <a:lnTo>
                      <a:pt x="30" y="67"/>
                    </a:lnTo>
                    <a:close/>
                  </a:path>
                </a:pathLst>
              </a:custGeom>
              <a:solidFill>
                <a:schemeClr val="bg1">
                  <a:lumMod val="95000"/>
                </a:schemeClr>
              </a:solidFill>
              <a:ln>
                <a:noFill/>
              </a:ln>
              <a:extLst/>
            </p:spPr>
            <p:txBody>
              <a:bodyPr lIns="121920" tIns="60960" rIns="121920" bIns="60960"/>
              <a:lstStyle/>
              <a:p>
                <a:pPr defTabSz="685749" fontAlgn="auto">
                  <a:spcBef>
                    <a:spcPts val="0"/>
                  </a:spcBef>
                  <a:spcAft>
                    <a:spcPts val="0"/>
                  </a:spcAft>
                  <a:defRPr/>
                </a:pPr>
                <a:endParaRPr lang="zh-CN" altLang="en-US" sz="1900">
                  <a:latin typeface="Arial" panose="020B0604020202020204" pitchFamily="34" charset="0"/>
                  <a:ea typeface="微软雅黑" panose="020B0503020204020204" pitchFamily="34" charset="-122"/>
                  <a:cs typeface="Arial" panose="020B0604020202020204" pitchFamily="34" charset="0"/>
                </a:endParaRPr>
              </a:p>
            </p:txBody>
          </p:sp>
          <p:sp>
            <p:nvSpPr>
              <p:cNvPr id="128" name="Freeform 12"/>
              <p:cNvSpPr>
                <a:spLocks/>
              </p:cNvSpPr>
              <p:nvPr/>
            </p:nvSpPr>
            <p:spPr bwMode="auto">
              <a:xfrm>
                <a:off x="4489450" y="1720850"/>
                <a:ext cx="120650" cy="373063"/>
              </a:xfrm>
              <a:custGeom>
                <a:avLst/>
                <a:gdLst>
                  <a:gd name="T0" fmla="*/ 29 w 32"/>
                  <a:gd name="T1" fmla="*/ 99 h 99"/>
                  <a:gd name="T2" fmla="*/ 32 w 32"/>
                  <a:gd name="T3" fmla="*/ 96 h 99"/>
                  <a:gd name="T4" fmla="*/ 32 w 32"/>
                  <a:gd name="T5" fmla="*/ 0 h 99"/>
                  <a:gd name="T6" fmla="*/ 13 w 32"/>
                  <a:gd name="T7" fmla="*/ 15 h 99"/>
                  <a:gd name="T8" fmla="*/ 0 w 32"/>
                  <a:gd name="T9" fmla="*/ 25 h 99"/>
                  <a:gd name="T10" fmla="*/ 0 w 32"/>
                  <a:gd name="T11" fmla="*/ 96 h 99"/>
                  <a:gd name="T12" fmla="*/ 3 w 32"/>
                  <a:gd name="T13" fmla="*/ 99 h 99"/>
                  <a:gd name="T14" fmla="*/ 29 w 32"/>
                  <a:gd name="T15" fmla="*/ 99 h 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99">
                    <a:moveTo>
                      <a:pt x="29" y="99"/>
                    </a:moveTo>
                    <a:cubicBezTo>
                      <a:pt x="31" y="99"/>
                      <a:pt x="32" y="98"/>
                      <a:pt x="32" y="96"/>
                    </a:cubicBezTo>
                    <a:cubicBezTo>
                      <a:pt x="32" y="0"/>
                      <a:pt x="32" y="0"/>
                      <a:pt x="32" y="0"/>
                    </a:cubicBezTo>
                    <a:cubicBezTo>
                      <a:pt x="13" y="15"/>
                      <a:pt x="13" y="15"/>
                      <a:pt x="13" y="15"/>
                    </a:cubicBezTo>
                    <a:cubicBezTo>
                      <a:pt x="0" y="25"/>
                      <a:pt x="0" y="25"/>
                      <a:pt x="0" y="25"/>
                    </a:cubicBezTo>
                    <a:cubicBezTo>
                      <a:pt x="0" y="96"/>
                      <a:pt x="0" y="96"/>
                      <a:pt x="0" y="96"/>
                    </a:cubicBezTo>
                    <a:cubicBezTo>
                      <a:pt x="0" y="98"/>
                      <a:pt x="1" y="99"/>
                      <a:pt x="3" y="99"/>
                    </a:cubicBezTo>
                    <a:lnTo>
                      <a:pt x="29" y="99"/>
                    </a:lnTo>
                    <a:close/>
                  </a:path>
                </a:pathLst>
              </a:custGeom>
              <a:solidFill>
                <a:schemeClr val="bg1">
                  <a:lumMod val="95000"/>
                </a:schemeClr>
              </a:solidFill>
              <a:ln>
                <a:noFill/>
              </a:ln>
              <a:extLst/>
            </p:spPr>
            <p:txBody>
              <a:bodyPr lIns="121920" tIns="60960" rIns="121920" bIns="60960"/>
              <a:lstStyle/>
              <a:p>
                <a:pPr defTabSz="685749" fontAlgn="auto">
                  <a:spcBef>
                    <a:spcPts val="0"/>
                  </a:spcBef>
                  <a:spcAft>
                    <a:spcPts val="0"/>
                  </a:spcAft>
                  <a:defRPr/>
                </a:pPr>
                <a:endParaRPr lang="zh-CN" altLang="en-US" sz="1900">
                  <a:latin typeface="Arial" panose="020B0604020202020204" pitchFamily="34" charset="0"/>
                  <a:ea typeface="微软雅黑" panose="020B0503020204020204" pitchFamily="34" charset="-122"/>
                  <a:cs typeface="Arial" panose="020B0604020202020204" pitchFamily="34" charset="0"/>
                </a:endParaRPr>
              </a:p>
            </p:txBody>
          </p:sp>
          <p:sp>
            <p:nvSpPr>
              <p:cNvPr id="129" name="Freeform 13"/>
              <p:cNvSpPr>
                <a:spLocks/>
              </p:cNvSpPr>
              <p:nvPr/>
            </p:nvSpPr>
            <p:spPr bwMode="auto">
              <a:xfrm>
                <a:off x="3784600" y="1525588"/>
                <a:ext cx="935038" cy="541338"/>
              </a:xfrm>
              <a:custGeom>
                <a:avLst/>
                <a:gdLst>
                  <a:gd name="T0" fmla="*/ 248 w 248"/>
                  <a:gd name="T1" fmla="*/ 8 h 144"/>
                  <a:gd name="T2" fmla="*/ 245 w 248"/>
                  <a:gd name="T3" fmla="*/ 2 h 144"/>
                  <a:gd name="T4" fmla="*/ 239 w 248"/>
                  <a:gd name="T5" fmla="*/ 0 h 144"/>
                  <a:gd name="T6" fmla="*/ 230 w 248"/>
                  <a:gd name="T7" fmla="*/ 0 h 144"/>
                  <a:gd name="T8" fmla="*/ 200 w 248"/>
                  <a:gd name="T9" fmla="*/ 0 h 144"/>
                  <a:gd name="T10" fmla="*/ 197 w 248"/>
                  <a:gd name="T11" fmla="*/ 1 h 144"/>
                  <a:gd name="T12" fmla="*/ 196 w 248"/>
                  <a:gd name="T13" fmla="*/ 1 h 144"/>
                  <a:gd name="T14" fmla="*/ 191 w 248"/>
                  <a:gd name="T15" fmla="*/ 8 h 144"/>
                  <a:gd name="T16" fmla="*/ 197 w 248"/>
                  <a:gd name="T17" fmla="*/ 16 h 144"/>
                  <a:gd name="T18" fmla="*/ 200 w 248"/>
                  <a:gd name="T19" fmla="*/ 17 h 144"/>
                  <a:gd name="T20" fmla="*/ 210 w 248"/>
                  <a:gd name="T21" fmla="*/ 17 h 144"/>
                  <a:gd name="T22" fmla="*/ 215 w 248"/>
                  <a:gd name="T23" fmla="*/ 17 h 144"/>
                  <a:gd name="T24" fmla="*/ 206 w 248"/>
                  <a:gd name="T25" fmla="*/ 24 h 144"/>
                  <a:gd name="T26" fmla="*/ 189 w 248"/>
                  <a:gd name="T27" fmla="*/ 39 h 144"/>
                  <a:gd name="T28" fmla="*/ 179 w 248"/>
                  <a:gd name="T29" fmla="*/ 47 h 144"/>
                  <a:gd name="T30" fmla="*/ 166 w 248"/>
                  <a:gd name="T31" fmla="*/ 57 h 144"/>
                  <a:gd name="T32" fmla="*/ 158 w 248"/>
                  <a:gd name="T33" fmla="*/ 63 h 144"/>
                  <a:gd name="T34" fmla="*/ 150 w 248"/>
                  <a:gd name="T35" fmla="*/ 55 h 144"/>
                  <a:gd name="T36" fmla="*/ 146 w 248"/>
                  <a:gd name="T37" fmla="*/ 52 h 144"/>
                  <a:gd name="T38" fmla="*/ 136 w 248"/>
                  <a:gd name="T39" fmla="*/ 42 h 144"/>
                  <a:gd name="T40" fmla="*/ 134 w 248"/>
                  <a:gd name="T41" fmla="*/ 40 h 144"/>
                  <a:gd name="T42" fmla="*/ 123 w 248"/>
                  <a:gd name="T43" fmla="*/ 39 h 144"/>
                  <a:gd name="T44" fmla="*/ 114 w 248"/>
                  <a:gd name="T45" fmla="*/ 46 h 144"/>
                  <a:gd name="T46" fmla="*/ 104 w 248"/>
                  <a:gd name="T47" fmla="*/ 54 h 144"/>
                  <a:gd name="T48" fmla="*/ 97 w 248"/>
                  <a:gd name="T49" fmla="*/ 58 h 144"/>
                  <a:gd name="T50" fmla="*/ 94 w 248"/>
                  <a:gd name="T51" fmla="*/ 61 h 144"/>
                  <a:gd name="T52" fmla="*/ 62 w 248"/>
                  <a:gd name="T53" fmla="*/ 85 h 144"/>
                  <a:gd name="T54" fmla="*/ 61 w 248"/>
                  <a:gd name="T55" fmla="*/ 86 h 144"/>
                  <a:gd name="T56" fmla="*/ 51 w 248"/>
                  <a:gd name="T57" fmla="*/ 93 h 144"/>
                  <a:gd name="T58" fmla="*/ 9 w 248"/>
                  <a:gd name="T59" fmla="*/ 124 h 144"/>
                  <a:gd name="T60" fmla="*/ 4 w 248"/>
                  <a:gd name="T61" fmla="*/ 128 h 144"/>
                  <a:gd name="T62" fmla="*/ 3 w 248"/>
                  <a:gd name="T63" fmla="*/ 140 h 144"/>
                  <a:gd name="T64" fmla="*/ 11 w 248"/>
                  <a:gd name="T65" fmla="*/ 143 h 144"/>
                  <a:gd name="T66" fmla="*/ 15 w 248"/>
                  <a:gd name="T67" fmla="*/ 142 h 144"/>
                  <a:gd name="T68" fmla="*/ 51 w 248"/>
                  <a:gd name="T69" fmla="*/ 114 h 144"/>
                  <a:gd name="T70" fmla="*/ 61 w 248"/>
                  <a:gd name="T71" fmla="*/ 107 h 144"/>
                  <a:gd name="T72" fmla="*/ 62 w 248"/>
                  <a:gd name="T73" fmla="*/ 107 h 144"/>
                  <a:gd name="T74" fmla="*/ 94 w 248"/>
                  <a:gd name="T75" fmla="*/ 82 h 144"/>
                  <a:gd name="T76" fmla="*/ 98 w 248"/>
                  <a:gd name="T77" fmla="*/ 80 h 144"/>
                  <a:gd name="T78" fmla="*/ 104 w 248"/>
                  <a:gd name="T79" fmla="*/ 75 h 144"/>
                  <a:gd name="T80" fmla="*/ 114 w 248"/>
                  <a:gd name="T81" fmla="*/ 67 h 144"/>
                  <a:gd name="T82" fmla="*/ 127 w 248"/>
                  <a:gd name="T83" fmla="*/ 57 h 144"/>
                  <a:gd name="T84" fmla="*/ 136 w 248"/>
                  <a:gd name="T85" fmla="*/ 66 h 144"/>
                  <a:gd name="T86" fmla="*/ 146 w 248"/>
                  <a:gd name="T87" fmla="*/ 76 h 144"/>
                  <a:gd name="T88" fmla="*/ 150 w 248"/>
                  <a:gd name="T89" fmla="*/ 79 h 144"/>
                  <a:gd name="T90" fmla="*/ 151 w 248"/>
                  <a:gd name="T91" fmla="*/ 81 h 144"/>
                  <a:gd name="T92" fmla="*/ 162 w 248"/>
                  <a:gd name="T93" fmla="*/ 82 h 144"/>
                  <a:gd name="T94" fmla="*/ 166 w 248"/>
                  <a:gd name="T95" fmla="*/ 79 h 144"/>
                  <a:gd name="T96" fmla="*/ 179 w 248"/>
                  <a:gd name="T97" fmla="*/ 69 h 144"/>
                  <a:gd name="T98" fmla="*/ 189 w 248"/>
                  <a:gd name="T99" fmla="*/ 61 h 144"/>
                  <a:gd name="T100" fmla="*/ 202 w 248"/>
                  <a:gd name="T101" fmla="*/ 51 h 144"/>
                  <a:gd name="T102" fmla="*/ 230 w 248"/>
                  <a:gd name="T103" fmla="*/ 27 h 144"/>
                  <a:gd name="T104" fmla="*/ 231 w 248"/>
                  <a:gd name="T105" fmla="*/ 26 h 144"/>
                  <a:gd name="T106" fmla="*/ 231 w 248"/>
                  <a:gd name="T107" fmla="*/ 46 h 144"/>
                  <a:gd name="T108" fmla="*/ 239 w 248"/>
                  <a:gd name="T109" fmla="*/ 54 h 144"/>
                  <a:gd name="T110" fmla="*/ 248 w 248"/>
                  <a:gd name="T111" fmla="*/ 46 h 144"/>
                  <a:gd name="T112" fmla="*/ 248 w 248"/>
                  <a:gd name="T113" fmla="*/ 8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48" h="144">
                    <a:moveTo>
                      <a:pt x="248" y="8"/>
                    </a:moveTo>
                    <a:cubicBezTo>
                      <a:pt x="248" y="6"/>
                      <a:pt x="247" y="4"/>
                      <a:pt x="245" y="2"/>
                    </a:cubicBezTo>
                    <a:cubicBezTo>
                      <a:pt x="243" y="1"/>
                      <a:pt x="241" y="0"/>
                      <a:pt x="239" y="0"/>
                    </a:cubicBezTo>
                    <a:cubicBezTo>
                      <a:pt x="230" y="0"/>
                      <a:pt x="230" y="0"/>
                      <a:pt x="230" y="0"/>
                    </a:cubicBezTo>
                    <a:cubicBezTo>
                      <a:pt x="200" y="0"/>
                      <a:pt x="200" y="0"/>
                      <a:pt x="200" y="0"/>
                    </a:cubicBezTo>
                    <a:cubicBezTo>
                      <a:pt x="199" y="0"/>
                      <a:pt x="198" y="0"/>
                      <a:pt x="197" y="1"/>
                    </a:cubicBezTo>
                    <a:cubicBezTo>
                      <a:pt x="197" y="1"/>
                      <a:pt x="196" y="1"/>
                      <a:pt x="196" y="1"/>
                    </a:cubicBezTo>
                    <a:cubicBezTo>
                      <a:pt x="193" y="2"/>
                      <a:pt x="191" y="5"/>
                      <a:pt x="191" y="8"/>
                    </a:cubicBezTo>
                    <a:cubicBezTo>
                      <a:pt x="191" y="12"/>
                      <a:pt x="194" y="15"/>
                      <a:pt x="197" y="16"/>
                    </a:cubicBezTo>
                    <a:cubicBezTo>
                      <a:pt x="198" y="17"/>
                      <a:pt x="199" y="17"/>
                      <a:pt x="200" y="17"/>
                    </a:cubicBezTo>
                    <a:cubicBezTo>
                      <a:pt x="210" y="17"/>
                      <a:pt x="210" y="17"/>
                      <a:pt x="210" y="17"/>
                    </a:cubicBezTo>
                    <a:cubicBezTo>
                      <a:pt x="215" y="17"/>
                      <a:pt x="215" y="17"/>
                      <a:pt x="215" y="17"/>
                    </a:cubicBezTo>
                    <a:cubicBezTo>
                      <a:pt x="206" y="24"/>
                      <a:pt x="206" y="24"/>
                      <a:pt x="206" y="24"/>
                    </a:cubicBezTo>
                    <a:cubicBezTo>
                      <a:pt x="189" y="39"/>
                      <a:pt x="189" y="39"/>
                      <a:pt x="189" y="39"/>
                    </a:cubicBezTo>
                    <a:cubicBezTo>
                      <a:pt x="179" y="47"/>
                      <a:pt x="179" y="47"/>
                      <a:pt x="179" y="47"/>
                    </a:cubicBezTo>
                    <a:cubicBezTo>
                      <a:pt x="166" y="57"/>
                      <a:pt x="166" y="57"/>
                      <a:pt x="166" y="57"/>
                    </a:cubicBezTo>
                    <a:cubicBezTo>
                      <a:pt x="158" y="63"/>
                      <a:pt x="158" y="63"/>
                      <a:pt x="158" y="63"/>
                    </a:cubicBezTo>
                    <a:cubicBezTo>
                      <a:pt x="150" y="55"/>
                      <a:pt x="150" y="55"/>
                      <a:pt x="150" y="55"/>
                    </a:cubicBezTo>
                    <a:cubicBezTo>
                      <a:pt x="146" y="52"/>
                      <a:pt x="146" y="52"/>
                      <a:pt x="146" y="52"/>
                    </a:cubicBezTo>
                    <a:cubicBezTo>
                      <a:pt x="136" y="42"/>
                      <a:pt x="136" y="42"/>
                      <a:pt x="136" y="42"/>
                    </a:cubicBezTo>
                    <a:cubicBezTo>
                      <a:pt x="134" y="40"/>
                      <a:pt x="134" y="40"/>
                      <a:pt x="134" y="40"/>
                    </a:cubicBezTo>
                    <a:cubicBezTo>
                      <a:pt x="131" y="37"/>
                      <a:pt x="127" y="36"/>
                      <a:pt x="123" y="39"/>
                    </a:cubicBezTo>
                    <a:cubicBezTo>
                      <a:pt x="114" y="46"/>
                      <a:pt x="114" y="46"/>
                      <a:pt x="114" y="46"/>
                    </a:cubicBezTo>
                    <a:cubicBezTo>
                      <a:pt x="104" y="54"/>
                      <a:pt x="104" y="54"/>
                      <a:pt x="104" y="54"/>
                    </a:cubicBezTo>
                    <a:cubicBezTo>
                      <a:pt x="97" y="58"/>
                      <a:pt x="97" y="58"/>
                      <a:pt x="97" y="58"/>
                    </a:cubicBezTo>
                    <a:cubicBezTo>
                      <a:pt x="94" y="61"/>
                      <a:pt x="94" y="61"/>
                      <a:pt x="94" y="61"/>
                    </a:cubicBezTo>
                    <a:cubicBezTo>
                      <a:pt x="62" y="85"/>
                      <a:pt x="62" y="85"/>
                      <a:pt x="62" y="85"/>
                    </a:cubicBezTo>
                    <a:cubicBezTo>
                      <a:pt x="61" y="86"/>
                      <a:pt x="61" y="86"/>
                      <a:pt x="61" y="86"/>
                    </a:cubicBezTo>
                    <a:cubicBezTo>
                      <a:pt x="51" y="93"/>
                      <a:pt x="51" y="93"/>
                      <a:pt x="51" y="93"/>
                    </a:cubicBezTo>
                    <a:cubicBezTo>
                      <a:pt x="9" y="124"/>
                      <a:pt x="9" y="124"/>
                      <a:pt x="9" y="124"/>
                    </a:cubicBezTo>
                    <a:cubicBezTo>
                      <a:pt x="4" y="128"/>
                      <a:pt x="4" y="128"/>
                      <a:pt x="4" y="128"/>
                    </a:cubicBezTo>
                    <a:cubicBezTo>
                      <a:pt x="1" y="131"/>
                      <a:pt x="0" y="136"/>
                      <a:pt x="3" y="140"/>
                    </a:cubicBezTo>
                    <a:cubicBezTo>
                      <a:pt x="5" y="143"/>
                      <a:pt x="8" y="144"/>
                      <a:pt x="11" y="143"/>
                    </a:cubicBezTo>
                    <a:cubicBezTo>
                      <a:pt x="12" y="143"/>
                      <a:pt x="14" y="143"/>
                      <a:pt x="15" y="142"/>
                    </a:cubicBezTo>
                    <a:cubicBezTo>
                      <a:pt x="51" y="114"/>
                      <a:pt x="51" y="114"/>
                      <a:pt x="51" y="114"/>
                    </a:cubicBezTo>
                    <a:cubicBezTo>
                      <a:pt x="61" y="107"/>
                      <a:pt x="61" y="107"/>
                      <a:pt x="61" y="107"/>
                    </a:cubicBezTo>
                    <a:cubicBezTo>
                      <a:pt x="62" y="107"/>
                      <a:pt x="62" y="107"/>
                      <a:pt x="62" y="107"/>
                    </a:cubicBezTo>
                    <a:cubicBezTo>
                      <a:pt x="94" y="82"/>
                      <a:pt x="94" y="82"/>
                      <a:pt x="94" y="82"/>
                    </a:cubicBezTo>
                    <a:cubicBezTo>
                      <a:pt x="98" y="80"/>
                      <a:pt x="98" y="80"/>
                      <a:pt x="98" y="80"/>
                    </a:cubicBezTo>
                    <a:cubicBezTo>
                      <a:pt x="104" y="75"/>
                      <a:pt x="104" y="75"/>
                      <a:pt x="104" y="75"/>
                    </a:cubicBezTo>
                    <a:cubicBezTo>
                      <a:pt x="114" y="67"/>
                      <a:pt x="114" y="67"/>
                      <a:pt x="114" y="67"/>
                    </a:cubicBezTo>
                    <a:cubicBezTo>
                      <a:pt x="127" y="57"/>
                      <a:pt x="127" y="57"/>
                      <a:pt x="127" y="57"/>
                    </a:cubicBezTo>
                    <a:cubicBezTo>
                      <a:pt x="136" y="66"/>
                      <a:pt x="136" y="66"/>
                      <a:pt x="136" y="66"/>
                    </a:cubicBezTo>
                    <a:cubicBezTo>
                      <a:pt x="146" y="76"/>
                      <a:pt x="146" y="76"/>
                      <a:pt x="146" y="76"/>
                    </a:cubicBezTo>
                    <a:cubicBezTo>
                      <a:pt x="150" y="79"/>
                      <a:pt x="150" y="79"/>
                      <a:pt x="150" y="79"/>
                    </a:cubicBezTo>
                    <a:cubicBezTo>
                      <a:pt x="151" y="81"/>
                      <a:pt x="151" y="81"/>
                      <a:pt x="151" y="81"/>
                    </a:cubicBezTo>
                    <a:cubicBezTo>
                      <a:pt x="154" y="84"/>
                      <a:pt x="159" y="84"/>
                      <a:pt x="162" y="82"/>
                    </a:cubicBezTo>
                    <a:cubicBezTo>
                      <a:pt x="166" y="79"/>
                      <a:pt x="166" y="79"/>
                      <a:pt x="166" y="79"/>
                    </a:cubicBezTo>
                    <a:cubicBezTo>
                      <a:pt x="179" y="69"/>
                      <a:pt x="179" y="69"/>
                      <a:pt x="179" y="69"/>
                    </a:cubicBezTo>
                    <a:cubicBezTo>
                      <a:pt x="189" y="61"/>
                      <a:pt x="189" y="61"/>
                      <a:pt x="189" y="61"/>
                    </a:cubicBezTo>
                    <a:cubicBezTo>
                      <a:pt x="202" y="51"/>
                      <a:pt x="202" y="51"/>
                      <a:pt x="202" y="51"/>
                    </a:cubicBezTo>
                    <a:cubicBezTo>
                      <a:pt x="230" y="27"/>
                      <a:pt x="230" y="27"/>
                      <a:pt x="230" y="27"/>
                    </a:cubicBezTo>
                    <a:cubicBezTo>
                      <a:pt x="231" y="26"/>
                      <a:pt x="231" y="26"/>
                      <a:pt x="231" y="26"/>
                    </a:cubicBezTo>
                    <a:cubicBezTo>
                      <a:pt x="231" y="46"/>
                      <a:pt x="231" y="46"/>
                      <a:pt x="231" y="46"/>
                    </a:cubicBezTo>
                    <a:cubicBezTo>
                      <a:pt x="231" y="50"/>
                      <a:pt x="234" y="54"/>
                      <a:pt x="239" y="54"/>
                    </a:cubicBezTo>
                    <a:cubicBezTo>
                      <a:pt x="244" y="54"/>
                      <a:pt x="248" y="50"/>
                      <a:pt x="248" y="46"/>
                    </a:cubicBezTo>
                    <a:lnTo>
                      <a:pt x="248" y="8"/>
                    </a:lnTo>
                    <a:close/>
                  </a:path>
                </a:pathLst>
              </a:custGeom>
              <a:solidFill>
                <a:schemeClr val="bg1">
                  <a:lumMod val="95000"/>
                </a:schemeClr>
              </a:solidFill>
              <a:ln>
                <a:noFill/>
              </a:ln>
              <a:extLst/>
            </p:spPr>
            <p:txBody>
              <a:bodyPr lIns="121920" tIns="60960" rIns="121920" bIns="60960"/>
              <a:lstStyle/>
              <a:p>
                <a:pPr defTabSz="685749" fontAlgn="auto">
                  <a:spcBef>
                    <a:spcPts val="0"/>
                  </a:spcBef>
                  <a:spcAft>
                    <a:spcPts val="0"/>
                  </a:spcAft>
                  <a:defRPr/>
                </a:pPr>
                <a:endParaRPr lang="zh-CN" altLang="en-US" sz="1900">
                  <a:latin typeface="Arial" panose="020B0604020202020204" pitchFamily="34" charset="0"/>
                  <a:ea typeface="微软雅黑" panose="020B0503020204020204" pitchFamily="34" charset="-122"/>
                  <a:cs typeface="Arial" panose="020B0604020202020204" pitchFamily="34" charset="0"/>
                </a:endParaRPr>
              </a:p>
            </p:txBody>
          </p:sp>
        </p:grpSp>
      </p:grpSp>
      <p:sp>
        <p:nvSpPr>
          <p:cNvPr id="130" name="矩形 129"/>
          <p:cNvSpPr/>
          <p:nvPr/>
        </p:nvSpPr>
        <p:spPr>
          <a:xfrm>
            <a:off x="2417639" y="1048316"/>
            <a:ext cx="908447" cy="300038"/>
          </a:xfrm>
          <a:prstGeom prst="rect">
            <a:avLst/>
          </a:prstGeom>
        </p:spPr>
        <p:txBody>
          <a:bodyPr wrap="none" lIns="68573" tIns="34287" rIns="68573" bIns="34287">
            <a:spAutoFit/>
          </a:bodyPr>
          <a:lstStyle/>
          <a:p>
            <a:pPr algn="r" defTabSz="685749" fontAlgn="auto">
              <a:spcBef>
                <a:spcPts val="0"/>
              </a:spcBef>
              <a:spcAft>
                <a:spcPts val="0"/>
              </a:spcAft>
              <a:defRPr/>
            </a:pPr>
            <a:r>
              <a:rPr lang="zh-CN" altLang="en-US" sz="1500" b="1" dirty="0">
                <a:solidFill>
                  <a:schemeClr val="tx1">
                    <a:lumMod val="65000"/>
                    <a:lumOff val="35000"/>
                  </a:schemeClr>
                </a:solidFill>
                <a:latin typeface="微软雅黑" pitchFamily="34" charset="-122"/>
                <a:ea typeface="微软雅黑" pitchFamily="34" charset="-122"/>
              </a:rPr>
              <a:t>添加标题</a:t>
            </a:r>
            <a:endParaRPr lang="en-US" altLang="zh-CN" sz="1500" b="1" dirty="0">
              <a:solidFill>
                <a:schemeClr val="tx1">
                  <a:lumMod val="65000"/>
                  <a:lumOff val="35000"/>
                </a:schemeClr>
              </a:solidFill>
              <a:latin typeface="微软雅黑" pitchFamily="34" charset="-122"/>
              <a:ea typeface="微软雅黑" pitchFamily="34" charset="-122"/>
            </a:endParaRPr>
          </a:p>
        </p:txBody>
      </p:sp>
      <p:sp>
        <p:nvSpPr>
          <p:cNvPr id="131" name="矩形 47"/>
          <p:cNvSpPr>
            <a:spLocks noChangeArrowheads="1"/>
          </p:cNvSpPr>
          <p:nvPr/>
        </p:nvSpPr>
        <p:spPr bwMode="auto">
          <a:xfrm>
            <a:off x="899592" y="1322160"/>
            <a:ext cx="2439591" cy="475509"/>
          </a:xfrm>
          <a:prstGeom prst="rect">
            <a:avLst/>
          </a:prstGeom>
          <a:noFill/>
          <a:ln>
            <a:noFill/>
          </a:ln>
          <a:extLst/>
        </p:spPr>
        <p:txBody>
          <a:bodyPr lIns="68573" tIns="34287" rIns="68573" bIns="34287">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r" defTabSz="685749" fontAlgn="auto">
              <a:lnSpc>
                <a:spcPct val="120000"/>
              </a:lnSpc>
              <a:spcBef>
                <a:spcPct val="0"/>
              </a:spcBef>
              <a:spcAft>
                <a:spcPts val="0"/>
              </a:spcAft>
              <a:buNone/>
              <a:defRPr/>
            </a:pPr>
            <a:r>
              <a:rPr lang="zh-CN" altLang="en-US" sz="1100" dirty="0">
                <a:solidFill>
                  <a:schemeClr val="tx1">
                    <a:lumMod val="65000"/>
                    <a:lumOff val="35000"/>
                  </a:schemeClr>
                </a:solidFill>
                <a:sym typeface="微软雅黑" pitchFamily="34" charset="-122"/>
              </a:rPr>
              <a:t>在此录入上述图表的综合描述说明，在此录入上述图表的综合描述说明。</a:t>
            </a:r>
          </a:p>
        </p:txBody>
      </p:sp>
      <p:sp>
        <p:nvSpPr>
          <p:cNvPr id="132" name="矩形 131"/>
          <p:cNvSpPr/>
          <p:nvPr/>
        </p:nvSpPr>
        <p:spPr>
          <a:xfrm>
            <a:off x="1640161" y="2065110"/>
            <a:ext cx="907256" cy="300038"/>
          </a:xfrm>
          <a:prstGeom prst="rect">
            <a:avLst/>
          </a:prstGeom>
        </p:spPr>
        <p:txBody>
          <a:bodyPr wrap="none" lIns="68573" tIns="34287" rIns="68573" bIns="34287">
            <a:spAutoFit/>
          </a:bodyPr>
          <a:lstStyle/>
          <a:p>
            <a:pPr algn="r" defTabSz="685749" fontAlgn="auto">
              <a:spcBef>
                <a:spcPts val="0"/>
              </a:spcBef>
              <a:spcAft>
                <a:spcPts val="0"/>
              </a:spcAft>
              <a:defRPr/>
            </a:pPr>
            <a:r>
              <a:rPr lang="zh-CN" altLang="en-US" sz="1500" b="1" dirty="0">
                <a:solidFill>
                  <a:schemeClr val="tx1">
                    <a:lumMod val="65000"/>
                    <a:lumOff val="35000"/>
                  </a:schemeClr>
                </a:solidFill>
                <a:latin typeface="微软雅黑" pitchFamily="34" charset="-122"/>
                <a:ea typeface="微软雅黑" pitchFamily="34" charset="-122"/>
              </a:rPr>
              <a:t>添加标题</a:t>
            </a:r>
            <a:endParaRPr lang="en-US" altLang="zh-CN" sz="1500" b="1" dirty="0">
              <a:solidFill>
                <a:schemeClr val="tx1">
                  <a:lumMod val="65000"/>
                  <a:lumOff val="35000"/>
                </a:schemeClr>
              </a:solidFill>
              <a:latin typeface="微软雅黑" pitchFamily="34" charset="-122"/>
              <a:ea typeface="微软雅黑" pitchFamily="34" charset="-122"/>
            </a:endParaRPr>
          </a:p>
        </p:txBody>
      </p:sp>
      <p:sp>
        <p:nvSpPr>
          <p:cNvPr id="133" name="矩形 47"/>
          <p:cNvSpPr>
            <a:spLocks noChangeArrowheads="1"/>
          </p:cNvSpPr>
          <p:nvPr/>
        </p:nvSpPr>
        <p:spPr bwMode="auto">
          <a:xfrm>
            <a:off x="928167" y="2338955"/>
            <a:ext cx="1619250" cy="678641"/>
          </a:xfrm>
          <a:prstGeom prst="rect">
            <a:avLst/>
          </a:prstGeom>
          <a:noFill/>
          <a:ln>
            <a:noFill/>
          </a:ln>
          <a:extLst/>
        </p:spPr>
        <p:txBody>
          <a:bodyPr lIns="68573" tIns="34287" rIns="68573" bIns="34287">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r" defTabSz="685749" fontAlgn="auto">
              <a:lnSpc>
                <a:spcPct val="120000"/>
              </a:lnSpc>
              <a:spcBef>
                <a:spcPct val="0"/>
              </a:spcBef>
              <a:spcAft>
                <a:spcPts val="0"/>
              </a:spcAft>
              <a:buNone/>
              <a:defRPr/>
            </a:pPr>
            <a:r>
              <a:rPr lang="zh-CN" altLang="en-US" sz="1100" dirty="0">
                <a:solidFill>
                  <a:schemeClr val="tx1">
                    <a:lumMod val="65000"/>
                    <a:lumOff val="35000"/>
                  </a:schemeClr>
                </a:solidFill>
                <a:sym typeface="微软雅黑" pitchFamily="34" charset="-122"/>
              </a:rPr>
              <a:t>在此录入上述图表的描述说明，在此录入上述图表的描述说明。</a:t>
            </a:r>
          </a:p>
        </p:txBody>
      </p:sp>
      <p:sp>
        <p:nvSpPr>
          <p:cNvPr id="134" name="矩形 133"/>
          <p:cNvSpPr/>
          <p:nvPr/>
        </p:nvSpPr>
        <p:spPr>
          <a:xfrm>
            <a:off x="1640161" y="3129529"/>
            <a:ext cx="907256" cy="300038"/>
          </a:xfrm>
          <a:prstGeom prst="rect">
            <a:avLst/>
          </a:prstGeom>
        </p:spPr>
        <p:txBody>
          <a:bodyPr wrap="none" lIns="68573" tIns="34287" rIns="68573" bIns="34287">
            <a:spAutoFit/>
          </a:bodyPr>
          <a:lstStyle/>
          <a:p>
            <a:pPr algn="r" defTabSz="685749" fontAlgn="auto">
              <a:spcBef>
                <a:spcPts val="0"/>
              </a:spcBef>
              <a:spcAft>
                <a:spcPts val="0"/>
              </a:spcAft>
              <a:defRPr/>
            </a:pPr>
            <a:r>
              <a:rPr lang="zh-CN" altLang="en-US" sz="1500" b="1" dirty="0">
                <a:solidFill>
                  <a:schemeClr val="tx1">
                    <a:lumMod val="65000"/>
                    <a:lumOff val="35000"/>
                  </a:schemeClr>
                </a:solidFill>
                <a:latin typeface="微软雅黑" pitchFamily="34" charset="-122"/>
                <a:ea typeface="微软雅黑" pitchFamily="34" charset="-122"/>
              </a:rPr>
              <a:t>添加标题</a:t>
            </a:r>
            <a:endParaRPr lang="en-US" altLang="zh-CN" sz="1500" b="1" dirty="0">
              <a:solidFill>
                <a:schemeClr val="tx1">
                  <a:lumMod val="65000"/>
                  <a:lumOff val="35000"/>
                </a:schemeClr>
              </a:solidFill>
              <a:latin typeface="微软雅黑" pitchFamily="34" charset="-122"/>
              <a:ea typeface="微软雅黑" pitchFamily="34" charset="-122"/>
            </a:endParaRPr>
          </a:p>
        </p:txBody>
      </p:sp>
      <p:sp>
        <p:nvSpPr>
          <p:cNvPr id="135" name="矩形 47"/>
          <p:cNvSpPr>
            <a:spLocks noChangeArrowheads="1"/>
          </p:cNvSpPr>
          <p:nvPr/>
        </p:nvSpPr>
        <p:spPr bwMode="auto">
          <a:xfrm>
            <a:off x="928167" y="3403373"/>
            <a:ext cx="1619250" cy="678641"/>
          </a:xfrm>
          <a:prstGeom prst="rect">
            <a:avLst/>
          </a:prstGeom>
          <a:noFill/>
          <a:ln>
            <a:noFill/>
          </a:ln>
          <a:extLst/>
        </p:spPr>
        <p:txBody>
          <a:bodyPr lIns="68573" tIns="34287" rIns="68573" bIns="34287">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r" defTabSz="685749" fontAlgn="auto">
              <a:lnSpc>
                <a:spcPct val="120000"/>
              </a:lnSpc>
              <a:spcBef>
                <a:spcPct val="0"/>
              </a:spcBef>
              <a:spcAft>
                <a:spcPts val="0"/>
              </a:spcAft>
              <a:buNone/>
              <a:defRPr/>
            </a:pPr>
            <a:r>
              <a:rPr lang="zh-CN" altLang="en-US" sz="1100" dirty="0">
                <a:solidFill>
                  <a:schemeClr val="tx1">
                    <a:lumMod val="65000"/>
                    <a:lumOff val="35000"/>
                  </a:schemeClr>
                </a:solidFill>
                <a:sym typeface="微软雅黑" pitchFamily="34" charset="-122"/>
              </a:rPr>
              <a:t>在此录入上述图表的描述说明，在此录入上述图表的描述说明。</a:t>
            </a:r>
          </a:p>
        </p:txBody>
      </p:sp>
      <p:sp>
        <p:nvSpPr>
          <p:cNvPr id="136" name="矩形 135"/>
          <p:cNvSpPr/>
          <p:nvPr/>
        </p:nvSpPr>
        <p:spPr>
          <a:xfrm>
            <a:off x="6440761" y="1621007"/>
            <a:ext cx="907256" cy="300038"/>
          </a:xfrm>
          <a:prstGeom prst="rect">
            <a:avLst/>
          </a:prstGeom>
        </p:spPr>
        <p:txBody>
          <a:bodyPr wrap="none" lIns="68573" tIns="34287" rIns="68573" bIns="34287">
            <a:spAutoFit/>
          </a:bodyPr>
          <a:lstStyle/>
          <a:p>
            <a:pPr defTabSz="685749" fontAlgn="auto">
              <a:spcBef>
                <a:spcPts val="0"/>
              </a:spcBef>
              <a:spcAft>
                <a:spcPts val="0"/>
              </a:spcAft>
              <a:defRPr/>
            </a:pPr>
            <a:r>
              <a:rPr lang="zh-CN" altLang="en-US" sz="1500" b="1" dirty="0">
                <a:solidFill>
                  <a:schemeClr val="tx1">
                    <a:lumMod val="65000"/>
                    <a:lumOff val="35000"/>
                  </a:schemeClr>
                </a:solidFill>
                <a:latin typeface="微软雅黑" pitchFamily="34" charset="-122"/>
                <a:ea typeface="微软雅黑" pitchFamily="34" charset="-122"/>
              </a:rPr>
              <a:t>添加标题</a:t>
            </a:r>
            <a:endParaRPr lang="en-US" altLang="zh-CN" sz="1500" b="1" dirty="0">
              <a:solidFill>
                <a:schemeClr val="tx1">
                  <a:lumMod val="65000"/>
                  <a:lumOff val="35000"/>
                </a:schemeClr>
              </a:solidFill>
              <a:latin typeface="微软雅黑" pitchFamily="34" charset="-122"/>
              <a:ea typeface="微软雅黑" pitchFamily="34" charset="-122"/>
            </a:endParaRPr>
          </a:p>
        </p:txBody>
      </p:sp>
      <p:sp>
        <p:nvSpPr>
          <p:cNvPr id="137" name="矩形 47"/>
          <p:cNvSpPr>
            <a:spLocks noChangeArrowheads="1"/>
          </p:cNvSpPr>
          <p:nvPr/>
        </p:nvSpPr>
        <p:spPr bwMode="auto">
          <a:xfrm>
            <a:off x="6440761" y="1906757"/>
            <a:ext cx="1654969" cy="678641"/>
          </a:xfrm>
          <a:prstGeom prst="rect">
            <a:avLst/>
          </a:prstGeom>
          <a:noFill/>
          <a:ln>
            <a:noFill/>
          </a:ln>
          <a:extLst/>
        </p:spPr>
        <p:txBody>
          <a:bodyPr lIns="68573" tIns="34287" rIns="68573" bIns="34287">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defTabSz="685749" fontAlgn="auto">
              <a:lnSpc>
                <a:spcPct val="120000"/>
              </a:lnSpc>
              <a:spcBef>
                <a:spcPct val="0"/>
              </a:spcBef>
              <a:spcAft>
                <a:spcPts val="0"/>
              </a:spcAft>
              <a:buNone/>
              <a:defRPr/>
            </a:pPr>
            <a:r>
              <a:rPr lang="zh-CN" altLang="en-US" sz="1100" dirty="0">
                <a:solidFill>
                  <a:schemeClr val="tx1">
                    <a:lumMod val="65000"/>
                    <a:lumOff val="35000"/>
                  </a:schemeClr>
                </a:solidFill>
                <a:sym typeface="微软雅黑" pitchFamily="34" charset="-122"/>
              </a:rPr>
              <a:t>在此录入上述图表的描述说明，在此录入上述图表的描述说明。</a:t>
            </a:r>
          </a:p>
        </p:txBody>
      </p:sp>
      <p:sp>
        <p:nvSpPr>
          <p:cNvPr id="138" name="矩形 137"/>
          <p:cNvSpPr/>
          <p:nvPr/>
        </p:nvSpPr>
        <p:spPr>
          <a:xfrm>
            <a:off x="6453858" y="2884260"/>
            <a:ext cx="907256" cy="300038"/>
          </a:xfrm>
          <a:prstGeom prst="rect">
            <a:avLst/>
          </a:prstGeom>
        </p:spPr>
        <p:txBody>
          <a:bodyPr wrap="none" lIns="68573" tIns="34287" rIns="68573" bIns="34287">
            <a:spAutoFit/>
          </a:bodyPr>
          <a:lstStyle/>
          <a:p>
            <a:pPr defTabSz="685749" fontAlgn="auto">
              <a:spcBef>
                <a:spcPts val="0"/>
              </a:spcBef>
              <a:spcAft>
                <a:spcPts val="0"/>
              </a:spcAft>
              <a:defRPr/>
            </a:pPr>
            <a:r>
              <a:rPr lang="zh-CN" altLang="en-US" sz="1500" b="1" dirty="0">
                <a:solidFill>
                  <a:schemeClr val="tx1">
                    <a:lumMod val="65000"/>
                    <a:lumOff val="35000"/>
                  </a:schemeClr>
                </a:solidFill>
                <a:latin typeface="微软雅黑" pitchFamily="34" charset="-122"/>
                <a:ea typeface="微软雅黑" pitchFamily="34" charset="-122"/>
              </a:rPr>
              <a:t>添加标题</a:t>
            </a:r>
            <a:endParaRPr lang="en-US" altLang="zh-CN" sz="1500" b="1" dirty="0">
              <a:solidFill>
                <a:schemeClr val="tx1">
                  <a:lumMod val="65000"/>
                  <a:lumOff val="35000"/>
                </a:schemeClr>
              </a:solidFill>
              <a:latin typeface="微软雅黑" pitchFamily="34" charset="-122"/>
              <a:ea typeface="微软雅黑" pitchFamily="34" charset="-122"/>
            </a:endParaRPr>
          </a:p>
        </p:txBody>
      </p:sp>
      <p:sp>
        <p:nvSpPr>
          <p:cNvPr id="139" name="矩形 47"/>
          <p:cNvSpPr>
            <a:spLocks noChangeArrowheads="1"/>
          </p:cNvSpPr>
          <p:nvPr/>
        </p:nvSpPr>
        <p:spPr bwMode="auto">
          <a:xfrm>
            <a:off x="6453858" y="3168820"/>
            <a:ext cx="1654969" cy="678641"/>
          </a:xfrm>
          <a:prstGeom prst="rect">
            <a:avLst/>
          </a:prstGeom>
          <a:noFill/>
          <a:ln>
            <a:noFill/>
          </a:ln>
          <a:extLst/>
        </p:spPr>
        <p:txBody>
          <a:bodyPr lIns="68573" tIns="34287" rIns="68573" bIns="34287">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defTabSz="685749" fontAlgn="auto">
              <a:lnSpc>
                <a:spcPct val="120000"/>
              </a:lnSpc>
              <a:spcBef>
                <a:spcPct val="0"/>
              </a:spcBef>
              <a:spcAft>
                <a:spcPts val="0"/>
              </a:spcAft>
              <a:buNone/>
              <a:defRPr/>
            </a:pPr>
            <a:r>
              <a:rPr lang="zh-CN" altLang="en-US" sz="1100" dirty="0">
                <a:solidFill>
                  <a:schemeClr val="tx1">
                    <a:lumMod val="65000"/>
                    <a:lumOff val="35000"/>
                  </a:schemeClr>
                </a:solidFill>
                <a:sym typeface="微软雅黑" pitchFamily="34" charset="-122"/>
              </a:rPr>
              <a:t>在此录入上述图表的描述说明，在此录入上述图表的描述说明。</a:t>
            </a:r>
          </a:p>
        </p:txBody>
      </p:sp>
      <p:sp>
        <p:nvSpPr>
          <p:cNvPr id="140" name="矩形 139"/>
          <p:cNvSpPr/>
          <p:nvPr/>
        </p:nvSpPr>
        <p:spPr>
          <a:xfrm>
            <a:off x="5587083" y="4043929"/>
            <a:ext cx="908447" cy="300038"/>
          </a:xfrm>
          <a:prstGeom prst="rect">
            <a:avLst/>
          </a:prstGeom>
        </p:spPr>
        <p:txBody>
          <a:bodyPr wrap="none" lIns="68573" tIns="34287" rIns="68573" bIns="34287">
            <a:spAutoFit/>
          </a:bodyPr>
          <a:lstStyle/>
          <a:p>
            <a:pPr defTabSz="685749" fontAlgn="auto">
              <a:spcBef>
                <a:spcPts val="0"/>
              </a:spcBef>
              <a:spcAft>
                <a:spcPts val="0"/>
              </a:spcAft>
              <a:defRPr/>
            </a:pPr>
            <a:r>
              <a:rPr lang="zh-CN" altLang="en-US" sz="1500" b="1" dirty="0">
                <a:solidFill>
                  <a:schemeClr val="tx1">
                    <a:lumMod val="65000"/>
                    <a:lumOff val="35000"/>
                  </a:schemeClr>
                </a:solidFill>
                <a:latin typeface="微软雅黑" pitchFamily="34" charset="-122"/>
                <a:ea typeface="微软雅黑" pitchFamily="34" charset="-122"/>
              </a:rPr>
              <a:t>添加标题</a:t>
            </a:r>
            <a:endParaRPr lang="en-US" altLang="zh-CN" sz="1500" b="1" dirty="0">
              <a:solidFill>
                <a:schemeClr val="tx1">
                  <a:lumMod val="65000"/>
                  <a:lumOff val="35000"/>
                </a:schemeClr>
              </a:solidFill>
              <a:latin typeface="微软雅黑" pitchFamily="34" charset="-122"/>
              <a:ea typeface="微软雅黑" pitchFamily="34" charset="-122"/>
            </a:endParaRPr>
          </a:p>
        </p:txBody>
      </p:sp>
      <p:sp>
        <p:nvSpPr>
          <p:cNvPr id="141" name="矩形 47"/>
          <p:cNvSpPr>
            <a:spLocks noChangeArrowheads="1"/>
          </p:cNvSpPr>
          <p:nvPr/>
        </p:nvSpPr>
        <p:spPr bwMode="auto">
          <a:xfrm>
            <a:off x="5587083" y="4328489"/>
            <a:ext cx="2188369" cy="475509"/>
          </a:xfrm>
          <a:prstGeom prst="rect">
            <a:avLst/>
          </a:prstGeom>
          <a:noFill/>
          <a:ln>
            <a:noFill/>
          </a:ln>
          <a:extLst/>
        </p:spPr>
        <p:txBody>
          <a:bodyPr lIns="68573" tIns="34287" rIns="68573" bIns="34287">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defTabSz="685749" fontAlgn="auto">
              <a:lnSpc>
                <a:spcPct val="120000"/>
              </a:lnSpc>
              <a:spcBef>
                <a:spcPct val="0"/>
              </a:spcBef>
              <a:spcAft>
                <a:spcPts val="0"/>
              </a:spcAft>
              <a:buNone/>
              <a:defRPr/>
            </a:pPr>
            <a:r>
              <a:rPr lang="zh-CN" altLang="en-US" sz="1100" dirty="0">
                <a:solidFill>
                  <a:schemeClr val="tx1">
                    <a:lumMod val="65000"/>
                    <a:lumOff val="35000"/>
                  </a:schemeClr>
                </a:solidFill>
                <a:sym typeface="微软雅黑" pitchFamily="34" charset="-122"/>
              </a:rPr>
              <a:t>在此录入上述图表的描述说明，在此录入上述图表的描述说明。</a:t>
            </a:r>
          </a:p>
        </p:txBody>
      </p:sp>
      <p:grpSp>
        <p:nvGrpSpPr>
          <p:cNvPr id="142" name="组合 141"/>
          <p:cNvGrpSpPr>
            <a:grpSpLocks/>
          </p:cNvGrpSpPr>
          <p:nvPr/>
        </p:nvGrpSpPr>
        <p:grpSpPr bwMode="auto">
          <a:xfrm flipH="1">
            <a:off x="5741864" y="1792458"/>
            <a:ext cx="663178" cy="196453"/>
            <a:chOff x="4255294" y="1661160"/>
            <a:chExt cx="1505426" cy="262890"/>
          </a:xfrm>
        </p:grpSpPr>
        <p:cxnSp>
          <p:nvCxnSpPr>
            <p:cNvPr id="143" name="直接连接符 142"/>
            <p:cNvCxnSpPr/>
            <p:nvPr/>
          </p:nvCxnSpPr>
          <p:spPr>
            <a:xfrm flipH="1" flipV="1">
              <a:off x="5409364" y="1661160"/>
              <a:ext cx="351356" cy="26289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44" name="直接连接符 143"/>
            <p:cNvCxnSpPr/>
            <p:nvPr/>
          </p:nvCxnSpPr>
          <p:spPr>
            <a:xfrm flipH="1">
              <a:off x="4255294" y="1662753"/>
              <a:ext cx="1156773"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250836327"/>
      </p:ext>
    </p:extLst>
  </p:cSld>
  <p:clrMapOvr>
    <a:masterClrMapping/>
  </p:clrMapOvr>
  <p:transition spd="slow"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left)">
                                      <p:cBhvr>
                                        <p:cTn id="7" dur="500"/>
                                        <p:tgtEl>
                                          <p:spTgt spid="28"/>
                                        </p:tgtEl>
                                      </p:cBhvr>
                                    </p:animEffect>
                                  </p:childTnLst>
                                </p:cTn>
                              </p:par>
                            </p:childTnLst>
                          </p:cTn>
                        </p:par>
                        <p:par>
                          <p:cTn id="8" fill="hold">
                            <p:stCondLst>
                              <p:cond delay="500"/>
                            </p:stCondLst>
                            <p:childTnLst>
                              <p:par>
                                <p:cTn id="9" presetID="23" presetClass="entr" presetSubtype="528" fill="hold" nodeType="afterEffect">
                                  <p:stCondLst>
                                    <p:cond delay="250"/>
                                  </p:stCondLst>
                                  <p:childTnLst>
                                    <p:set>
                                      <p:cBhvr>
                                        <p:cTn id="10" dur="1" fill="hold">
                                          <p:stCondLst>
                                            <p:cond delay="0"/>
                                          </p:stCondLst>
                                        </p:cTn>
                                        <p:tgtEl>
                                          <p:spTgt spid="121"/>
                                        </p:tgtEl>
                                        <p:attrNameLst>
                                          <p:attrName>style.visibility</p:attrName>
                                        </p:attrNameLst>
                                      </p:cBhvr>
                                      <p:to>
                                        <p:strVal val="visible"/>
                                      </p:to>
                                    </p:set>
                                    <p:anim calcmode="lin" valueType="num">
                                      <p:cBhvr>
                                        <p:cTn id="11" dur="350" fill="hold"/>
                                        <p:tgtEl>
                                          <p:spTgt spid="121"/>
                                        </p:tgtEl>
                                        <p:attrNameLst>
                                          <p:attrName>ppt_w</p:attrName>
                                        </p:attrNameLst>
                                      </p:cBhvr>
                                      <p:tavLst>
                                        <p:tav tm="0">
                                          <p:val>
                                            <p:fltVal val="0"/>
                                          </p:val>
                                        </p:tav>
                                        <p:tav tm="100000">
                                          <p:val>
                                            <p:strVal val="#ppt_w"/>
                                          </p:val>
                                        </p:tav>
                                      </p:tavLst>
                                    </p:anim>
                                    <p:anim calcmode="lin" valueType="num">
                                      <p:cBhvr>
                                        <p:cTn id="12" dur="350" fill="hold"/>
                                        <p:tgtEl>
                                          <p:spTgt spid="121"/>
                                        </p:tgtEl>
                                        <p:attrNameLst>
                                          <p:attrName>ppt_h</p:attrName>
                                        </p:attrNameLst>
                                      </p:cBhvr>
                                      <p:tavLst>
                                        <p:tav tm="0">
                                          <p:val>
                                            <p:fltVal val="0"/>
                                          </p:val>
                                        </p:tav>
                                        <p:tav tm="100000">
                                          <p:val>
                                            <p:strVal val="#ppt_h"/>
                                          </p:val>
                                        </p:tav>
                                      </p:tavLst>
                                    </p:anim>
                                    <p:anim calcmode="lin" valueType="num">
                                      <p:cBhvr>
                                        <p:cTn id="13" dur="350" fill="hold"/>
                                        <p:tgtEl>
                                          <p:spTgt spid="121"/>
                                        </p:tgtEl>
                                        <p:attrNameLst>
                                          <p:attrName>ppt_x</p:attrName>
                                        </p:attrNameLst>
                                      </p:cBhvr>
                                      <p:tavLst>
                                        <p:tav tm="0">
                                          <p:val>
                                            <p:fltVal val="0.5"/>
                                          </p:val>
                                        </p:tav>
                                        <p:tav tm="100000">
                                          <p:val>
                                            <p:strVal val="#ppt_x"/>
                                          </p:val>
                                        </p:tav>
                                      </p:tavLst>
                                    </p:anim>
                                    <p:anim calcmode="lin" valueType="num">
                                      <p:cBhvr>
                                        <p:cTn id="14" dur="350" fill="hold"/>
                                        <p:tgtEl>
                                          <p:spTgt spid="121"/>
                                        </p:tgtEl>
                                        <p:attrNameLst>
                                          <p:attrName>ppt_y</p:attrName>
                                        </p:attrNameLst>
                                      </p:cBhvr>
                                      <p:tavLst>
                                        <p:tav tm="0">
                                          <p:val>
                                            <p:fltVal val="0.5"/>
                                          </p:val>
                                        </p:tav>
                                        <p:tav tm="100000">
                                          <p:val>
                                            <p:strVal val="#ppt_y"/>
                                          </p:val>
                                        </p:tav>
                                      </p:tavLst>
                                    </p:anim>
                                  </p:childTnLst>
                                </p:cTn>
                              </p:par>
                              <p:par>
                                <p:cTn id="15" presetID="2" presetClass="entr" presetSubtype="1" fill="hold" nodeType="withEffect">
                                  <p:stCondLst>
                                    <p:cond delay="750"/>
                                  </p:stCondLst>
                                  <p:childTnLst>
                                    <p:set>
                                      <p:cBhvr>
                                        <p:cTn id="16" dur="1" fill="hold">
                                          <p:stCondLst>
                                            <p:cond delay="0"/>
                                          </p:stCondLst>
                                        </p:cTn>
                                        <p:tgtEl>
                                          <p:spTgt spid="106"/>
                                        </p:tgtEl>
                                        <p:attrNameLst>
                                          <p:attrName>style.visibility</p:attrName>
                                        </p:attrNameLst>
                                      </p:cBhvr>
                                      <p:to>
                                        <p:strVal val="visible"/>
                                      </p:to>
                                    </p:set>
                                    <p:anim calcmode="lin" valueType="num">
                                      <p:cBhvr additive="base">
                                        <p:cTn id="17" dur="350" fill="hold"/>
                                        <p:tgtEl>
                                          <p:spTgt spid="106"/>
                                        </p:tgtEl>
                                        <p:attrNameLst>
                                          <p:attrName>ppt_x</p:attrName>
                                        </p:attrNameLst>
                                      </p:cBhvr>
                                      <p:tavLst>
                                        <p:tav tm="0">
                                          <p:val>
                                            <p:strVal val="#ppt_x"/>
                                          </p:val>
                                        </p:tav>
                                        <p:tav tm="100000">
                                          <p:val>
                                            <p:strVal val="#ppt_x"/>
                                          </p:val>
                                        </p:tav>
                                      </p:tavLst>
                                    </p:anim>
                                    <p:anim calcmode="lin" valueType="num">
                                      <p:cBhvr additive="base">
                                        <p:cTn id="18" dur="350" fill="hold"/>
                                        <p:tgtEl>
                                          <p:spTgt spid="106"/>
                                        </p:tgtEl>
                                        <p:attrNameLst>
                                          <p:attrName>ppt_y</p:attrName>
                                        </p:attrNameLst>
                                      </p:cBhvr>
                                      <p:tavLst>
                                        <p:tav tm="0">
                                          <p:val>
                                            <p:strVal val="0-#ppt_h/2"/>
                                          </p:val>
                                        </p:tav>
                                        <p:tav tm="100000">
                                          <p:val>
                                            <p:strVal val="#ppt_y"/>
                                          </p:val>
                                        </p:tav>
                                      </p:tavLst>
                                    </p:anim>
                                  </p:childTnLst>
                                </p:cTn>
                              </p:par>
                            </p:childTnLst>
                          </p:cTn>
                        </p:par>
                        <p:par>
                          <p:cTn id="19" fill="hold">
                            <p:stCondLst>
                              <p:cond delay="1600"/>
                            </p:stCondLst>
                            <p:childTnLst>
                              <p:par>
                                <p:cTn id="20" presetID="22" presetClass="entr" presetSubtype="2" fill="hold" nodeType="afterEffect">
                                  <p:stCondLst>
                                    <p:cond delay="150"/>
                                  </p:stCondLst>
                                  <p:childTnLst>
                                    <p:set>
                                      <p:cBhvr>
                                        <p:cTn id="21" dur="1" fill="hold">
                                          <p:stCondLst>
                                            <p:cond delay="0"/>
                                          </p:stCondLst>
                                        </p:cTn>
                                        <p:tgtEl>
                                          <p:spTgt spid="100"/>
                                        </p:tgtEl>
                                        <p:attrNameLst>
                                          <p:attrName>style.visibility</p:attrName>
                                        </p:attrNameLst>
                                      </p:cBhvr>
                                      <p:to>
                                        <p:strVal val="visible"/>
                                      </p:to>
                                    </p:set>
                                    <p:animEffect transition="in" filter="wipe(right)">
                                      <p:cBhvr>
                                        <p:cTn id="22" dur="500"/>
                                        <p:tgtEl>
                                          <p:spTgt spid="100"/>
                                        </p:tgtEl>
                                      </p:cBhvr>
                                    </p:animEffect>
                                  </p:childTnLst>
                                </p:cTn>
                              </p:par>
                            </p:childTnLst>
                          </p:cTn>
                        </p:par>
                        <p:par>
                          <p:cTn id="23" fill="hold">
                            <p:stCondLst>
                              <p:cond delay="2250"/>
                            </p:stCondLst>
                            <p:childTnLst>
                              <p:par>
                                <p:cTn id="24" presetID="22" presetClass="entr" presetSubtype="2" fill="hold" grpId="0" nodeType="afterEffect">
                                  <p:stCondLst>
                                    <p:cond delay="0"/>
                                  </p:stCondLst>
                                  <p:childTnLst>
                                    <p:set>
                                      <p:cBhvr>
                                        <p:cTn id="25" dur="1" fill="hold">
                                          <p:stCondLst>
                                            <p:cond delay="0"/>
                                          </p:stCondLst>
                                        </p:cTn>
                                        <p:tgtEl>
                                          <p:spTgt spid="130"/>
                                        </p:tgtEl>
                                        <p:attrNameLst>
                                          <p:attrName>style.visibility</p:attrName>
                                        </p:attrNameLst>
                                      </p:cBhvr>
                                      <p:to>
                                        <p:strVal val="visible"/>
                                      </p:to>
                                    </p:set>
                                    <p:animEffect transition="in" filter="wipe(right)">
                                      <p:cBhvr>
                                        <p:cTn id="26" dur="400"/>
                                        <p:tgtEl>
                                          <p:spTgt spid="130"/>
                                        </p:tgtEl>
                                      </p:cBhvr>
                                    </p:animEffect>
                                  </p:childTnLst>
                                </p:cTn>
                              </p:par>
                              <p:par>
                                <p:cTn id="27" presetID="22" presetClass="entr" presetSubtype="2" fill="hold" grpId="0" nodeType="withEffect">
                                  <p:stCondLst>
                                    <p:cond delay="0"/>
                                  </p:stCondLst>
                                  <p:childTnLst>
                                    <p:set>
                                      <p:cBhvr>
                                        <p:cTn id="28" dur="1" fill="hold">
                                          <p:stCondLst>
                                            <p:cond delay="0"/>
                                          </p:stCondLst>
                                        </p:cTn>
                                        <p:tgtEl>
                                          <p:spTgt spid="131"/>
                                        </p:tgtEl>
                                        <p:attrNameLst>
                                          <p:attrName>style.visibility</p:attrName>
                                        </p:attrNameLst>
                                      </p:cBhvr>
                                      <p:to>
                                        <p:strVal val="visible"/>
                                      </p:to>
                                    </p:set>
                                    <p:animEffect transition="in" filter="wipe(right)">
                                      <p:cBhvr>
                                        <p:cTn id="29" dur="400"/>
                                        <p:tgtEl>
                                          <p:spTgt spid="131"/>
                                        </p:tgtEl>
                                      </p:cBhvr>
                                    </p:animEffect>
                                  </p:childTnLst>
                                </p:cTn>
                              </p:par>
                            </p:childTnLst>
                          </p:cTn>
                        </p:par>
                        <p:par>
                          <p:cTn id="30" fill="hold">
                            <p:stCondLst>
                              <p:cond delay="2650"/>
                            </p:stCondLst>
                            <p:childTnLst>
                              <p:par>
                                <p:cTn id="31" presetID="2" presetClass="entr" presetSubtype="2" fill="hold" nodeType="afterEffect">
                                  <p:stCondLst>
                                    <p:cond delay="150"/>
                                  </p:stCondLst>
                                  <p:childTnLst>
                                    <p:set>
                                      <p:cBhvr>
                                        <p:cTn id="32" dur="1" fill="hold">
                                          <p:stCondLst>
                                            <p:cond delay="0"/>
                                          </p:stCondLst>
                                        </p:cTn>
                                        <p:tgtEl>
                                          <p:spTgt spid="103"/>
                                        </p:tgtEl>
                                        <p:attrNameLst>
                                          <p:attrName>style.visibility</p:attrName>
                                        </p:attrNameLst>
                                      </p:cBhvr>
                                      <p:to>
                                        <p:strVal val="visible"/>
                                      </p:to>
                                    </p:set>
                                    <p:anim calcmode="lin" valueType="num">
                                      <p:cBhvr additive="base">
                                        <p:cTn id="33" dur="350" fill="hold"/>
                                        <p:tgtEl>
                                          <p:spTgt spid="103"/>
                                        </p:tgtEl>
                                        <p:attrNameLst>
                                          <p:attrName>ppt_x</p:attrName>
                                        </p:attrNameLst>
                                      </p:cBhvr>
                                      <p:tavLst>
                                        <p:tav tm="0">
                                          <p:val>
                                            <p:strVal val="1+#ppt_w/2"/>
                                          </p:val>
                                        </p:tav>
                                        <p:tav tm="100000">
                                          <p:val>
                                            <p:strVal val="#ppt_x"/>
                                          </p:val>
                                        </p:tav>
                                      </p:tavLst>
                                    </p:anim>
                                    <p:anim calcmode="lin" valueType="num">
                                      <p:cBhvr additive="base">
                                        <p:cTn id="34" dur="350" fill="hold"/>
                                        <p:tgtEl>
                                          <p:spTgt spid="103"/>
                                        </p:tgtEl>
                                        <p:attrNameLst>
                                          <p:attrName>ppt_y</p:attrName>
                                        </p:attrNameLst>
                                      </p:cBhvr>
                                      <p:tavLst>
                                        <p:tav tm="0">
                                          <p:val>
                                            <p:strVal val="#ppt_y"/>
                                          </p:val>
                                        </p:tav>
                                        <p:tav tm="100000">
                                          <p:val>
                                            <p:strVal val="#ppt_y"/>
                                          </p:val>
                                        </p:tav>
                                      </p:tavLst>
                                    </p:anim>
                                  </p:childTnLst>
                                </p:cTn>
                              </p:par>
                            </p:childTnLst>
                          </p:cTn>
                        </p:par>
                        <p:par>
                          <p:cTn id="35" fill="hold">
                            <p:stCondLst>
                              <p:cond delay="3150"/>
                            </p:stCondLst>
                            <p:childTnLst>
                              <p:par>
                                <p:cTn id="36" presetID="22" presetClass="entr" presetSubtype="8" fill="hold" nodeType="afterEffect">
                                  <p:stCondLst>
                                    <p:cond delay="0"/>
                                  </p:stCondLst>
                                  <p:childTnLst>
                                    <p:set>
                                      <p:cBhvr>
                                        <p:cTn id="37" dur="1" fill="hold">
                                          <p:stCondLst>
                                            <p:cond delay="0"/>
                                          </p:stCondLst>
                                        </p:cTn>
                                        <p:tgtEl>
                                          <p:spTgt spid="142"/>
                                        </p:tgtEl>
                                        <p:attrNameLst>
                                          <p:attrName>style.visibility</p:attrName>
                                        </p:attrNameLst>
                                      </p:cBhvr>
                                      <p:to>
                                        <p:strVal val="visible"/>
                                      </p:to>
                                    </p:set>
                                    <p:animEffect transition="in" filter="wipe(left)">
                                      <p:cBhvr>
                                        <p:cTn id="38" dur="500"/>
                                        <p:tgtEl>
                                          <p:spTgt spid="142"/>
                                        </p:tgtEl>
                                      </p:cBhvr>
                                    </p:animEffect>
                                  </p:childTnLst>
                                </p:cTn>
                              </p:par>
                            </p:childTnLst>
                          </p:cTn>
                        </p:par>
                        <p:par>
                          <p:cTn id="39" fill="hold">
                            <p:stCondLst>
                              <p:cond delay="3650"/>
                            </p:stCondLst>
                            <p:childTnLst>
                              <p:par>
                                <p:cTn id="40" presetID="22" presetClass="entr" presetSubtype="8" fill="hold" grpId="0" nodeType="afterEffect">
                                  <p:stCondLst>
                                    <p:cond delay="0"/>
                                  </p:stCondLst>
                                  <p:childTnLst>
                                    <p:set>
                                      <p:cBhvr>
                                        <p:cTn id="41" dur="1" fill="hold">
                                          <p:stCondLst>
                                            <p:cond delay="0"/>
                                          </p:stCondLst>
                                        </p:cTn>
                                        <p:tgtEl>
                                          <p:spTgt spid="136"/>
                                        </p:tgtEl>
                                        <p:attrNameLst>
                                          <p:attrName>style.visibility</p:attrName>
                                        </p:attrNameLst>
                                      </p:cBhvr>
                                      <p:to>
                                        <p:strVal val="visible"/>
                                      </p:to>
                                    </p:set>
                                    <p:animEffect transition="in" filter="wipe(left)">
                                      <p:cBhvr>
                                        <p:cTn id="42" dur="400"/>
                                        <p:tgtEl>
                                          <p:spTgt spid="136"/>
                                        </p:tgtEl>
                                      </p:cBhvr>
                                    </p:animEffect>
                                  </p:childTnLst>
                                </p:cTn>
                              </p:par>
                              <p:par>
                                <p:cTn id="43" presetID="22" presetClass="entr" presetSubtype="8" fill="hold" grpId="0" nodeType="withEffect">
                                  <p:stCondLst>
                                    <p:cond delay="0"/>
                                  </p:stCondLst>
                                  <p:childTnLst>
                                    <p:set>
                                      <p:cBhvr>
                                        <p:cTn id="44" dur="1" fill="hold">
                                          <p:stCondLst>
                                            <p:cond delay="0"/>
                                          </p:stCondLst>
                                        </p:cTn>
                                        <p:tgtEl>
                                          <p:spTgt spid="137"/>
                                        </p:tgtEl>
                                        <p:attrNameLst>
                                          <p:attrName>style.visibility</p:attrName>
                                        </p:attrNameLst>
                                      </p:cBhvr>
                                      <p:to>
                                        <p:strVal val="visible"/>
                                      </p:to>
                                    </p:set>
                                    <p:animEffect transition="in" filter="wipe(left)">
                                      <p:cBhvr>
                                        <p:cTn id="45" dur="400"/>
                                        <p:tgtEl>
                                          <p:spTgt spid="137"/>
                                        </p:tgtEl>
                                      </p:cBhvr>
                                    </p:animEffect>
                                  </p:childTnLst>
                                </p:cTn>
                              </p:par>
                            </p:childTnLst>
                          </p:cTn>
                        </p:par>
                        <p:par>
                          <p:cTn id="46" fill="hold">
                            <p:stCondLst>
                              <p:cond delay="4050"/>
                            </p:stCondLst>
                            <p:childTnLst>
                              <p:par>
                                <p:cTn id="47" presetID="2" presetClass="entr" presetSubtype="2" fill="hold" nodeType="afterEffect">
                                  <p:stCondLst>
                                    <p:cond delay="150"/>
                                  </p:stCondLst>
                                  <p:childTnLst>
                                    <p:set>
                                      <p:cBhvr>
                                        <p:cTn id="48" dur="1" fill="hold">
                                          <p:stCondLst>
                                            <p:cond delay="0"/>
                                          </p:stCondLst>
                                        </p:cTn>
                                        <p:tgtEl>
                                          <p:spTgt spid="109"/>
                                        </p:tgtEl>
                                        <p:attrNameLst>
                                          <p:attrName>style.visibility</p:attrName>
                                        </p:attrNameLst>
                                      </p:cBhvr>
                                      <p:to>
                                        <p:strVal val="visible"/>
                                      </p:to>
                                    </p:set>
                                    <p:anim calcmode="lin" valueType="num">
                                      <p:cBhvr additive="base">
                                        <p:cTn id="49" dur="350" fill="hold"/>
                                        <p:tgtEl>
                                          <p:spTgt spid="109"/>
                                        </p:tgtEl>
                                        <p:attrNameLst>
                                          <p:attrName>ppt_x</p:attrName>
                                        </p:attrNameLst>
                                      </p:cBhvr>
                                      <p:tavLst>
                                        <p:tav tm="0">
                                          <p:val>
                                            <p:strVal val="1+#ppt_w/2"/>
                                          </p:val>
                                        </p:tav>
                                        <p:tav tm="100000">
                                          <p:val>
                                            <p:strVal val="#ppt_x"/>
                                          </p:val>
                                        </p:tav>
                                      </p:tavLst>
                                    </p:anim>
                                    <p:anim calcmode="lin" valueType="num">
                                      <p:cBhvr additive="base">
                                        <p:cTn id="50" dur="350" fill="hold"/>
                                        <p:tgtEl>
                                          <p:spTgt spid="109"/>
                                        </p:tgtEl>
                                        <p:attrNameLst>
                                          <p:attrName>ppt_y</p:attrName>
                                        </p:attrNameLst>
                                      </p:cBhvr>
                                      <p:tavLst>
                                        <p:tav tm="0">
                                          <p:val>
                                            <p:strVal val="#ppt_y"/>
                                          </p:val>
                                        </p:tav>
                                        <p:tav tm="100000">
                                          <p:val>
                                            <p:strVal val="#ppt_y"/>
                                          </p:val>
                                        </p:tav>
                                      </p:tavLst>
                                    </p:anim>
                                  </p:childTnLst>
                                </p:cTn>
                              </p:par>
                            </p:childTnLst>
                          </p:cTn>
                        </p:par>
                        <p:par>
                          <p:cTn id="51" fill="hold">
                            <p:stCondLst>
                              <p:cond delay="4550"/>
                            </p:stCondLst>
                            <p:childTnLst>
                              <p:par>
                                <p:cTn id="52" presetID="22" presetClass="entr" presetSubtype="8" fill="hold" nodeType="afterEffect">
                                  <p:stCondLst>
                                    <p:cond delay="0"/>
                                  </p:stCondLst>
                                  <p:childTnLst>
                                    <p:set>
                                      <p:cBhvr>
                                        <p:cTn id="53" dur="1" fill="hold">
                                          <p:stCondLst>
                                            <p:cond delay="0"/>
                                          </p:stCondLst>
                                        </p:cTn>
                                        <p:tgtEl>
                                          <p:spTgt spid="94"/>
                                        </p:tgtEl>
                                        <p:attrNameLst>
                                          <p:attrName>style.visibility</p:attrName>
                                        </p:attrNameLst>
                                      </p:cBhvr>
                                      <p:to>
                                        <p:strVal val="visible"/>
                                      </p:to>
                                    </p:set>
                                    <p:animEffect transition="in" filter="wipe(left)">
                                      <p:cBhvr>
                                        <p:cTn id="54" dur="350"/>
                                        <p:tgtEl>
                                          <p:spTgt spid="94"/>
                                        </p:tgtEl>
                                      </p:cBhvr>
                                    </p:animEffect>
                                  </p:childTnLst>
                                </p:cTn>
                              </p:par>
                            </p:childTnLst>
                          </p:cTn>
                        </p:par>
                        <p:par>
                          <p:cTn id="55" fill="hold">
                            <p:stCondLst>
                              <p:cond delay="4900"/>
                            </p:stCondLst>
                            <p:childTnLst>
                              <p:par>
                                <p:cTn id="56" presetID="22" presetClass="entr" presetSubtype="8" fill="hold" grpId="0" nodeType="afterEffect">
                                  <p:stCondLst>
                                    <p:cond delay="0"/>
                                  </p:stCondLst>
                                  <p:childTnLst>
                                    <p:set>
                                      <p:cBhvr>
                                        <p:cTn id="57" dur="1" fill="hold">
                                          <p:stCondLst>
                                            <p:cond delay="0"/>
                                          </p:stCondLst>
                                        </p:cTn>
                                        <p:tgtEl>
                                          <p:spTgt spid="138"/>
                                        </p:tgtEl>
                                        <p:attrNameLst>
                                          <p:attrName>style.visibility</p:attrName>
                                        </p:attrNameLst>
                                      </p:cBhvr>
                                      <p:to>
                                        <p:strVal val="visible"/>
                                      </p:to>
                                    </p:set>
                                    <p:animEffect transition="in" filter="wipe(left)">
                                      <p:cBhvr>
                                        <p:cTn id="58" dur="400"/>
                                        <p:tgtEl>
                                          <p:spTgt spid="138"/>
                                        </p:tgtEl>
                                      </p:cBhvr>
                                    </p:animEffect>
                                  </p:childTnLst>
                                </p:cTn>
                              </p:par>
                              <p:par>
                                <p:cTn id="59" presetID="22" presetClass="entr" presetSubtype="8" fill="hold" grpId="0" nodeType="withEffect">
                                  <p:stCondLst>
                                    <p:cond delay="0"/>
                                  </p:stCondLst>
                                  <p:childTnLst>
                                    <p:set>
                                      <p:cBhvr>
                                        <p:cTn id="60" dur="1" fill="hold">
                                          <p:stCondLst>
                                            <p:cond delay="0"/>
                                          </p:stCondLst>
                                        </p:cTn>
                                        <p:tgtEl>
                                          <p:spTgt spid="139"/>
                                        </p:tgtEl>
                                        <p:attrNameLst>
                                          <p:attrName>style.visibility</p:attrName>
                                        </p:attrNameLst>
                                      </p:cBhvr>
                                      <p:to>
                                        <p:strVal val="visible"/>
                                      </p:to>
                                    </p:set>
                                    <p:animEffect transition="in" filter="wipe(left)">
                                      <p:cBhvr>
                                        <p:cTn id="61" dur="400"/>
                                        <p:tgtEl>
                                          <p:spTgt spid="139"/>
                                        </p:tgtEl>
                                      </p:cBhvr>
                                    </p:animEffect>
                                  </p:childTnLst>
                                </p:cTn>
                              </p:par>
                            </p:childTnLst>
                          </p:cTn>
                        </p:par>
                        <p:par>
                          <p:cTn id="62" fill="hold">
                            <p:stCondLst>
                              <p:cond delay="5300"/>
                            </p:stCondLst>
                            <p:childTnLst>
                              <p:par>
                                <p:cTn id="63" presetID="2" presetClass="entr" presetSubtype="4" fill="hold" nodeType="afterEffect">
                                  <p:stCondLst>
                                    <p:cond delay="150"/>
                                  </p:stCondLst>
                                  <p:childTnLst>
                                    <p:set>
                                      <p:cBhvr>
                                        <p:cTn id="64" dur="1" fill="hold">
                                          <p:stCondLst>
                                            <p:cond delay="0"/>
                                          </p:stCondLst>
                                        </p:cTn>
                                        <p:tgtEl>
                                          <p:spTgt spid="118"/>
                                        </p:tgtEl>
                                        <p:attrNameLst>
                                          <p:attrName>style.visibility</p:attrName>
                                        </p:attrNameLst>
                                      </p:cBhvr>
                                      <p:to>
                                        <p:strVal val="visible"/>
                                      </p:to>
                                    </p:set>
                                    <p:anim calcmode="lin" valueType="num">
                                      <p:cBhvr additive="base">
                                        <p:cTn id="65" dur="350" fill="hold"/>
                                        <p:tgtEl>
                                          <p:spTgt spid="118"/>
                                        </p:tgtEl>
                                        <p:attrNameLst>
                                          <p:attrName>ppt_x</p:attrName>
                                        </p:attrNameLst>
                                      </p:cBhvr>
                                      <p:tavLst>
                                        <p:tav tm="0">
                                          <p:val>
                                            <p:strVal val="#ppt_x"/>
                                          </p:val>
                                        </p:tav>
                                        <p:tav tm="100000">
                                          <p:val>
                                            <p:strVal val="#ppt_x"/>
                                          </p:val>
                                        </p:tav>
                                      </p:tavLst>
                                    </p:anim>
                                    <p:anim calcmode="lin" valueType="num">
                                      <p:cBhvr additive="base">
                                        <p:cTn id="66" dur="350" fill="hold"/>
                                        <p:tgtEl>
                                          <p:spTgt spid="118"/>
                                        </p:tgtEl>
                                        <p:attrNameLst>
                                          <p:attrName>ppt_y</p:attrName>
                                        </p:attrNameLst>
                                      </p:cBhvr>
                                      <p:tavLst>
                                        <p:tav tm="0">
                                          <p:val>
                                            <p:strVal val="1+#ppt_h/2"/>
                                          </p:val>
                                        </p:tav>
                                        <p:tav tm="100000">
                                          <p:val>
                                            <p:strVal val="#ppt_y"/>
                                          </p:val>
                                        </p:tav>
                                      </p:tavLst>
                                    </p:anim>
                                  </p:childTnLst>
                                </p:cTn>
                              </p:par>
                            </p:childTnLst>
                          </p:cTn>
                        </p:par>
                        <p:par>
                          <p:cTn id="67" fill="hold">
                            <p:stCondLst>
                              <p:cond delay="5800"/>
                            </p:stCondLst>
                            <p:childTnLst>
                              <p:par>
                                <p:cTn id="68" presetID="22" presetClass="entr" presetSubtype="8" fill="hold" nodeType="afterEffect">
                                  <p:stCondLst>
                                    <p:cond delay="0"/>
                                  </p:stCondLst>
                                  <p:childTnLst>
                                    <p:set>
                                      <p:cBhvr>
                                        <p:cTn id="69" dur="1" fill="hold">
                                          <p:stCondLst>
                                            <p:cond delay="0"/>
                                          </p:stCondLst>
                                        </p:cTn>
                                        <p:tgtEl>
                                          <p:spTgt spid="95"/>
                                        </p:tgtEl>
                                        <p:attrNameLst>
                                          <p:attrName>style.visibility</p:attrName>
                                        </p:attrNameLst>
                                      </p:cBhvr>
                                      <p:to>
                                        <p:strVal val="visible"/>
                                      </p:to>
                                    </p:set>
                                    <p:animEffect transition="in" filter="wipe(left)">
                                      <p:cBhvr>
                                        <p:cTn id="70" dur="500"/>
                                        <p:tgtEl>
                                          <p:spTgt spid="95"/>
                                        </p:tgtEl>
                                      </p:cBhvr>
                                    </p:animEffect>
                                  </p:childTnLst>
                                </p:cTn>
                              </p:par>
                            </p:childTnLst>
                          </p:cTn>
                        </p:par>
                        <p:par>
                          <p:cTn id="71" fill="hold">
                            <p:stCondLst>
                              <p:cond delay="6300"/>
                            </p:stCondLst>
                            <p:childTnLst>
                              <p:par>
                                <p:cTn id="72" presetID="22" presetClass="entr" presetSubtype="8" fill="hold" grpId="0" nodeType="afterEffect">
                                  <p:stCondLst>
                                    <p:cond delay="0"/>
                                  </p:stCondLst>
                                  <p:childTnLst>
                                    <p:set>
                                      <p:cBhvr>
                                        <p:cTn id="73" dur="1" fill="hold">
                                          <p:stCondLst>
                                            <p:cond delay="0"/>
                                          </p:stCondLst>
                                        </p:cTn>
                                        <p:tgtEl>
                                          <p:spTgt spid="140"/>
                                        </p:tgtEl>
                                        <p:attrNameLst>
                                          <p:attrName>style.visibility</p:attrName>
                                        </p:attrNameLst>
                                      </p:cBhvr>
                                      <p:to>
                                        <p:strVal val="visible"/>
                                      </p:to>
                                    </p:set>
                                    <p:animEffect transition="in" filter="wipe(left)">
                                      <p:cBhvr>
                                        <p:cTn id="74" dur="400"/>
                                        <p:tgtEl>
                                          <p:spTgt spid="140"/>
                                        </p:tgtEl>
                                      </p:cBhvr>
                                    </p:animEffect>
                                  </p:childTnLst>
                                </p:cTn>
                              </p:par>
                              <p:par>
                                <p:cTn id="75" presetID="22" presetClass="entr" presetSubtype="8" fill="hold" grpId="0" nodeType="withEffect">
                                  <p:stCondLst>
                                    <p:cond delay="0"/>
                                  </p:stCondLst>
                                  <p:childTnLst>
                                    <p:set>
                                      <p:cBhvr>
                                        <p:cTn id="76" dur="1" fill="hold">
                                          <p:stCondLst>
                                            <p:cond delay="0"/>
                                          </p:stCondLst>
                                        </p:cTn>
                                        <p:tgtEl>
                                          <p:spTgt spid="141"/>
                                        </p:tgtEl>
                                        <p:attrNameLst>
                                          <p:attrName>style.visibility</p:attrName>
                                        </p:attrNameLst>
                                      </p:cBhvr>
                                      <p:to>
                                        <p:strVal val="visible"/>
                                      </p:to>
                                    </p:set>
                                    <p:animEffect transition="in" filter="wipe(left)">
                                      <p:cBhvr>
                                        <p:cTn id="77" dur="400"/>
                                        <p:tgtEl>
                                          <p:spTgt spid="141"/>
                                        </p:tgtEl>
                                      </p:cBhvr>
                                    </p:animEffect>
                                  </p:childTnLst>
                                </p:cTn>
                              </p:par>
                            </p:childTnLst>
                          </p:cTn>
                        </p:par>
                        <p:par>
                          <p:cTn id="78" fill="hold">
                            <p:stCondLst>
                              <p:cond delay="6700"/>
                            </p:stCondLst>
                            <p:childTnLst>
                              <p:par>
                                <p:cTn id="79" presetID="2" presetClass="entr" presetSubtype="8" fill="hold" nodeType="afterEffect">
                                  <p:stCondLst>
                                    <p:cond delay="150"/>
                                  </p:stCondLst>
                                  <p:childTnLst>
                                    <p:set>
                                      <p:cBhvr>
                                        <p:cTn id="80" dur="1" fill="hold">
                                          <p:stCondLst>
                                            <p:cond delay="0"/>
                                          </p:stCondLst>
                                        </p:cTn>
                                        <p:tgtEl>
                                          <p:spTgt spid="112"/>
                                        </p:tgtEl>
                                        <p:attrNameLst>
                                          <p:attrName>style.visibility</p:attrName>
                                        </p:attrNameLst>
                                      </p:cBhvr>
                                      <p:to>
                                        <p:strVal val="visible"/>
                                      </p:to>
                                    </p:set>
                                    <p:anim calcmode="lin" valueType="num">
                                      <p:cBhvr additive="base">
                                        <p:cTn id="81" dur="350" fill="hold"/>
                                        <p:tgtEl>
                                          <p:spTgt spid="112"/>
                                        </p:tgtEl>
                                        <p:attrNameLst>
                                          <p:attrName>ppt_x</p:attrName>
                                        </p:attrNameLst>
                                      </p:cBhvr>
                                      <p:tavLst>
                                        <p:tav tm="0">
                                          <p:val>
                                            <p:strVal val="0-#ppt_w/2"/>
                                          </p:val>
                                        </p:tav>
                                        <p:tav tm="100000">
                                          <p:val>
                                            <p:strVal val="#ppt_x"/>
                                          </p:val>
                                        </p:tav>
                                      </p:tavLst>
                                    </p:anim>
                                    <p:anim calcmode="lin" valueType="num">
                                      <p:cBhvr additive="base">
                                        <p:cTn id="82" dur="350" fill="hold"/>
                                        <p:tgtEl>
                                          <p:spTgt spid="112"/>
                                        </p:tgtEl>
                                        <p:attrNameLst>
                                          <p:attrName>ppt_y</p:attrName>
                                        </p:attrNameLst>
                                      </p:cBhvr>
                                      <p:tavLst>
                                        <p:tav tm="0">
                                          <p:val>
                                            <p:strVal val="#ppt_y"/>
                                          </p:val>
                                        </p:tav>
                                        <p:tav tm="100000">
                                          <p:val>
                                            <p:strVal val="#ppt_y"/>
                                          </p:val>
                                        </p:tav>
                                      </p:tavLst>
                                    </p:anim>
                                  </p:childTnLst>
                                </p:cTn>
                              </p:par>
                            </p:childTnLst>
                          </p:cTn>
                        </p:par>
                        <p:par>
                          <p:cTn id="83" fill="hold">
                            <p:stCondLst>
                              <p:cond delay="7200"/>
                            </p:stCondLst>
                            <p:childTnLst>
                              <p:par>
                                <p:cTn id="84" presetID="22" presetClass="entr" presetSubtype="2" fill="hold" nodeType="afterEffect">
                                  <p:stCondLst>
                                    <p:cond delay="0"/>
                                  </p:stCondLst>
                                  <p:childTnLst>
                                    <p:set>
                                      <p:cBhvr>
                                        <p:cTn id="85" dur="1" fill="hold">
                                          <p:stCondLst>
                                            <p:cond delay="0"/>
                                          </p:stCondLst>
                                        </p:cTn>
                                        <p:tgtEl>
                                          <p:spTgt spid="98"/>
                                        </p:tgtEl>
                                        <p:attrNameLst>
                                          <p:attrName>style.visibility</p:attrName>
                                        </p:attrNameLst>
                                      </p:cBhvr>
                                      <p:to>
                                        <p:strVal val="visible"/>
                                      </p:to>
                                    </p:set>
                                    <p:animEffect transition="in" filter="wipe(right)">
                                      <p:cBhvr>
                                        <p:cTn id="86" dur="350"/>
                                        <p:tgtEl>
                                          <p:spTgt spid="98"/>
                                        </p:tgtEl>
                                      </p:cBhvr>
                                    </p:animEffect>
                                  </p:childTnLst>
                                </p:cTn>
                              </p:par>
                            </p:childTnLst>
                          </p:cTn>
                        </p:par>
                        <p:par>
                          <p:cTn id="87" fill="hold">
                            <p:stCondLst>
                              <p:cond delay="7550"/>
                            </p:stCondLst>
                            <p:childTnLst>
                              <p:par>
                                <p:cTn id="88" presetID="22" presetClass="entr" presetSubtype="2" fill="hold" grpId="0" nodeType="afterEffect">
                                  <p:stCondLst>
                                    <p:cond delay="0"/>
                                  </p:stCondLst>
                                  <p:childTnLst>
                                    <p:set>
                                      <p:cBhvr>
                                        <p:cTn id="89" dur="1" fill="hold">
                                          <p:stCondLst>
                                            <p:cond delay="0"/>
                                          </p:stCondLst>
                                        </p:cTn>
                                        <p:tgtEl>
                                          <p:spTgt spid="134"/>
                                        </p:tgtEl>
                                        <p:attrNameLst>
                                          <p:attrName>style.visibility</p:attrName>
                                        </p:attrNameLst>
                                      </p:cBhvr>
                                      <p:to>
                                        <p:strVal val="visible"/>
                                      </p:to>
                                    </p:set>
                                    <p:animEffect transition="in" filter="wipe(right)">
                                      <p:cBhvr>
                                        <p:cTn id="90" dur="400"/>
                                        <p:tgtEl>
                                          <p:spTgt spid="134"/>
                                        </p:tgtEl>
                                      </p:cBhvr>
                                    </p:animEffect>
                                  </p:childTnLst>
                                </p:cTn>
                              </p:par>
                              <p:par>
                                <p:cTn id="91" presetID="22" presetClass="entr" presetSubtype="2" fill="hold" grpId="0" nodeType="withEffect">
                                  <p:stCondLst>
                                    <p:cond delay="0"/>
                                  </p:stCondLst>
                                  <p:childTnLst>
                                    <p:set>
                                      <p:cBhvr>
                                        <p:cTn id="92" dur="1" fill="hold">
                                          <p:stCondLst>
                                            <p:cond delay="0"/>
                                          </p:stCondLst>
                                        </p:cTn>
                                        <p:tgtEl>
                                          <p:spTgt spid="135"/>
                                        </p:tgtEl>
                                        <p:attrNameLst>
                                          <p:attrName>style.visibility</p:attrName>
                                        </p:attrNameLst>
                                      </p:cBhvr>
                                      <p:to>
                                        <p:strVal val="visible"/>
                                      </p:to>
                                    </p:set>
                                    <p:animEffect transition="in" filter="wipe(right)">
                                      <p:cBhvr>
                                        <p:cTn id="93" dur="400"/>
                                        <p:tgtEl>
                                          <p:spTgt spid="135"/>
                                        </p:tgtEl>
                                      </p:cBhvr>
                                    </p:animEffect>
                                  </p:childTnLst>
                                </p:cTn>
                              </p:par>
                            </p:childTnLst>
                          </p:cTn>
                        </p:par>
                        <p:par>
                          <p:cTn id="94" fill="hold">
                            <p:stCondLst>
                              <p:cond delay="7950"/>
                            </p:stCondLst>
                            <p:childTnLst>
                              <p:par>
                                <p:cTn id="95" presetID="2" presetClass="entr" presetSubtype="8" fill="hold" nodeType="afterEffect">
                                  <p:stCondLst>
                                    <p:cond delay="150"/>
                                  </p:stCondLst>
                                  <p:childTnLst>
                                    <p:set>
                                      <p:cBhvr>
                                        <p:cTn id="96" dur="1" fill="hold">
                                          <p:stCondLst>
                                            <p:cond delay="0"/>
                                          </p:stCondLst>
                                        </p:cTn>
                                        <p:tgtEl>
                                          <p:spTgt spid="115"/>
                                        </p:tgtEl>
                                        <p:attrNameLst>
                                          <p:attrName>style.visibility</p:attrName>
                                        </p:attrNameLst>
                                      </p:cBhvr>
                                      <p:to>
                                        <p:strVal val="visible"/>
                                      </p:to>
                                    </p:set>
                                    <p:anim calcmode="lin" valueType="num">
                                      <p:cBhvr additive="base">
                                        <p:cTn id="97" dur="350" fill="hold"/>
                                        <p:tgtEl>
                                          <p:spTgt spid="115"/>
                                        </p:tgtEl>
                                        <p:attrNameLst>
                                          <p:attrName>ppt_x</p:attrName>
                                        </p:attrNameLst>
                                      </p:cBhvr>
                                      <p:tavLst>
                                        <p:tav tm="0">
                                          <p:val>
                                            <p:strVal val="0-#ppt_w/2"/>
                                          </p:val>
                                        </p:tav>
                                        <p:tav tm="100000">
                                          <p:val>
                                            <p:strVal val="#ppt_x"/>
                                          </p:val>
                                        </p:tav>
                                      </p:tavLst>
                                    </p:anim>
                                    <p:anim calcmode="lin" valueType="num">
                                      <p:cBhvr additive="base">
                                        <p:cTn id="98" dur="350" fill="hold"/>
                                        <p:tgtEl>
                                          <p:spTgt spid="115"/>
                                        </p:tgtEl>
                                        <p:attrNameLst>
                                          <p:attrName>ppt_y</p:attrName>
                                        </p:attrNameLst>
                                      </p:cBhvr>
                                      <p:tavLst>
                                        <p:tav tm="0">
                                          <p:val>
                                            <p:strVal val="#ppt_y"/>
                                          </p:val>
                                        </p:tav>
                                        <p:tav tm="100000">
                                          <p:val>
                                            <p:strVal val="#ppt_y"/>
                                          </p:val>
                                        </p:tav>
                                      </p:tavLst>
                                    </p:anim>
                                  </p:childTnLst>
                                </p:cTn>
                              </p:par>
                            </p:childTnLst>
                          </p:cTn>
                        </p:par>
                        <p:par>
                          <p:cTn id="99" fill="hold">
                            <p:stCondLst>
                              <p:cond delay="8450"/>
                            </p:stCondLst>
                            <p:childTnLst>
                              <p:par>
                                <p:cTn id="100" presetID="22" presetClass="entr" presetSubtype="2" fill="hold" nodeType="afterEffect">
                                  <p:stCondLst>
                                    <p:cond delay="0"/>
                                  </p:stCondLst>
                                  <p:childTnLst>
                                    <p:set>
                                      <p:cBhvr>
                                        <p:cTn id="101" dur="1" fill="hold">
                                          <p:stCondLst>
                                            <p:cond delay="0"/>
                                          </p:stCondLst>
                                        </p:cTn>
                                        <p:tgtEl>
                                          <p:spTgt spid="99"/>
                                        </p:tgtEl>
                                        <p:attrNameLst>
                                          <p:attrName>style.visibility</p:attrName>
                                        </p:attrNameLst>
                                      </p:cBhvr>
                                      <p:to>
                                        <p:strVal val="visible"/>
                                      </p:to>
                                    </p:set>
                                    <p:animEffect transition="in" filter="wipe(right)">
                                      <p:cBhvr>
                                        <p:cTn id="102" dur="350"/>
                                        <p:tgtEl>
                                          <p:spTgt spid="99"/>
                                        </p:tgtEl>
                                      </p:cBhvr>
                                    </p:animEffect>
                                  </p:childTnLst>
                                </p:cTn>
                              </p:par>
                            </p:childTnLst>
                          </p:cTn>
                        </p:par>
                        <p:par>
                          <p:cTn id="103" fill="hold">
                            <p:stCondLst>
                              <p:cond delay="8800"/>
                            </p:stCondLst>
                            <p:childTnLst>
                              <p:par>
                                <p:cTn id="104" presetID="22" presetClass="entr" presetSubtype="2" fill="hold" grpId="0" nodeType="afterEffect">
                                  <p:stCondLst>
                                    <p:cond delay="0"/>
                                  </p:stCondLst>
                                  <p:childTnLst>
                                    <p:set>
                                      <p:cBhvr>
                                        <p:cTn id="105" dur="1" fill="hold">
                                          <p:stCondLst>
                                            <p:cond delay="0"/>
                                          </p:stCondLst>
                                        </p:cTn>
                                        <p:tgtEl>
                                          <p:spTgt spid="132"/>
                                        </p:tgtEl>
                                        <p:attrNameLst>
                                          <p:attrName>style.visibility</p:attrName>
                                        </p:attrNameLst>
                                      </p:cBhvr>
                                      <p:to>
                                        <p:strVal val="visible"/>
                                      </p:to>
                                    </p:set>
                                    <p:animEffect transition="in" filter="wipe(right)">
                                      <p:cBhvr>
                                        <p:cTn id="106" dur="400"/>
                                        <p:tgtEl>
                                          <p:spTgt spid="132"/>
                                        </p:tgtEl>
                                      </p:cBhvr>
                                    </p:animEffect>
                                  </p:childTnLst>
                                </p:cTn>
                              </p:par>
                              <p:par>
                                <p:cTn id="107" presetID="22" presetClass="entr" presetSubtype="2" fill="hold" grpId="0" nodeType="withEffect">
                                  <p:stCondLst>
                                    <p:cond delay="0"/>
                                  </p:stCondLst>
                                  <p:childTnLst>
                                    <p:set>
                                      <p:cBhvr>
                                        <p:cTn id="108" dur="1" fill="hold">
                                          <p:stCondLst>
                                            <p:cond delay="0"/>
                                          </p:stCondLst>
                                        </p:cTn>
                                        <p:tgtEl>
                                          <p:spTgt spid="133"/>
                                        </p:tgtEl>
                                        <p:attrNameLst>
                                          <p:attrName>style.visibility</p:attrName>
                                        </p:attrNameLst>
                                      </p:cBhvr>
                                      <p:to>
                                        <p:strVal val="visible"/>
                                      </p:to>
                                    </p:set>
                                    <p:animEffect transition="in" filter="wipe(right)">
                                      <p:cBhvr>
                                        <p:cTn id="109" dur="400"/>
                                        <p:tgtEl>
                                          <p:spTgt spid="1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130" grpId="0"/>
      <p:bldP spid="131" grpId="0"/>
      <p:bldP spid="132" grpId="0"/>
      <p:bldP spid="133" grpId="0"/>
      <p:bldP spid="134" grpId="0"/>
      <p:bldP spid="135" grpId="0"/>
      <p:bldP spid="136" grpId="0"/>
      <p:bldP spid="137" grpId="0"/>
      <p:bldP spid="138" grpId="0"/>
      <p:bldP spid="139" grpId="0"/>
      <p:bldP spid="140" grpId="0"/>
      <p:bldP spid="14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2583367"/>
            <a:ext cx="1980000" cy="90000"/>
          </a:xfrm>
          <a:prstGeom prst="rect">
            <a:avLst/>
          </a:prstGeom>
          <a:solidFill>
            <a:srgbClr val="FF33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六边形 4"/>
          <p:cNvSpPr/>
          <p:nvPr/>
        </p:nvSpPr>
        <p:spPr>
          <a:xfrm>
            <a:off x="2051720" y="1936532"/>
            <a:ext cx="1584176" cy="1365670"/>
          </a:xfrm>
          <a:prstGeom prst="hexagon">
            <a:avLst/>
          </a:prstGeom>
          <a:solidFill>
            <a:srgbClr val="FF33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6000" b="1" dirty="0" smtClean="0"/>
              <a:t>02</a:t>
            </a:r>
            <a:endParaRPr lang="zh-CN" altLang="en-US" sz="6000" b="1" dirty="0"/>
          </a:p>
        </p:txBody>
      </p:sp>
      <p:sp>
        <p:nvSpPr>
          <p:cNvPr id="7" name="矩形 6"/>
          <p:cNvSpPr/>
          <p:nvPr/>
        </p:nvSpPr>
        <p:spPr>
          <a:xfrm>
            <a:off x="3779912" y="2583367"/>
            <a:ext cx="5364088" cy="90000"/>
          </a:xfrm>
          <a:prstGeom prst="rect">
            <a:avLst/>
          </a:prstGeom>
          <a:solidFill>
            <a:srgbClr val="FF33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TextBox 5"/>
          <p:cNvSpPr txBox="1"/>
          <p:nvPr/>
        </p:nvSpPr>
        <p:spPr>
          <a:xfrm>
            <a:off x="3740030" y="1779662"/>
            <a:ext cx="4288353" cy="707886"/>
          </a:xfrm>
          <a:prstGeom prst="rect">
            <a:avLst/>
          </a:prstGeom>
          <a:noFill/>
        </p:spPr>
        <p:txBody>
          <a:bodyPr wrap="none" rtlCol="0">
            <a:spAutoFit/>
          </a:bodyPr>
          <a:lstStyle/>
          <a:p>
            <a:r>
              <a:rPr lang="zh-CN" altLang="en-US" sz="4000" b="1" dirty="0" smtClean="0">
                <a:latin typeface="微软雅黑" pitchFamily="34" charset="-122"/>
                <a:ea typeface="微软雅黑" pitchFamily="34" charset="-122"/>
              </a:rPr>
              <a:t>点击添加文字标题</a:t>
            </a:r>
            <a:endParaRPr lang="zh-CN" altLang="en-US" sz="4000" b="1" dirty="0">
              <a:latin typeface="微软雅黑" pitchFamily="34" charset="-122"/>
              <a:ea typeface="微软雅黑" pitchFamily="34" charset="-122"/>
            </a:endParaRPr>
          </a:p>
        </p:txBody>
      </p:sp>
      <p:sp>
        <p:nvSpPr>
          <p:cNvPr id="9" name="TextBox 8"/>
          <p:cNvSpPr txBox="1"/>
          <p:nvPr/>
        </p:nvSpPr>
        <p:spPr>
          <a:xfrm>
            <a:off x="3744569" y="2787774"/>
            <a:ext cx="2262158" cy="369332"/>
          </a:xfrm>
          <a:prstGeom prst="rect">
            <a:avLst/>
          </a:prstGeom>
          <a:noFill/>
        </p:spPr>
        <p:txBody>
          <a:bodyPr wrap="none" rtlCol="0">
            <a:spAutoFit/>
          </a:bodyPr>
          <a:lstStyle/>
          <a:p>
            <a:pPr marL="457200" indent="-457200">
              <a:buFont typeface="Wingdings" pitchFamily="2" charset="2"/>
              <a:buChar char="Ø"/>
            </a:pPr>
            <a:r>
              <a:rPr lang="zh-CN" altLang="en-US" dirty="0" smtClean="0">
                <a:solidFill>
                  <a:srgbClr val="000000"/>
                </a:solidFill>
                <a:latin typeface="微软雅黑" pitchFamily="34" charset="-122"/>
                <a:ea typeface="微软雅黑" pitchFamily="34" charset="-122"/>
              </a:rPr>
              <a:t>请在此输入内容</a:t>
            </a:r>
            <a:endParaRPr lang="zh-CN" altLang="en-US" dirty="0">
              <a:solidFill>
                <a:srgbClr val="000000"/>
              </a:solidFill>
              <a:latin typeface="微软雅黑" pitchFamily="34" charset="-122"/>
              <a:ea typeface="微软雅黑" pitchFamily="34" charset="-122"/>
            </a:endParaRPr>
          </a:p>
        </p:txBody>
      </p:sp>
      <p:sp>
        <p:nvSpPr>
          <p:cNvPr id="10" name="TextBox 9"/>
          <p:cNvSpPr txBox="1"/>
          <p:nvPr/>
        </p:nvSpPr>
        <p:spPr>
          <a:xfrm>
            <a:off x="5981575" y="2787774"/>
            <a:ext cx="2262158" cy="369332"/>
          </a:xfrm>
          <a:prstGeom prst="rect">
            <a:avLst/>
          </a:prstGeom>
          <a:noFill/>
        </p:spPr>
        <p:txBody>
          <a:bodyPr wrap="none" rtlCol="0">
            <a:spAutoFit/>
          </a:bodyPr>
          <a:lstStyle/>
          <a:p>
            <a:pPr marL="457200" indent="-457200">
              <a:buFont typeface="Wingdings" pitchFamily="2" charset="2"/>
              <a:buChar char="Ø"/>
            </a:pPr>
            <a:r>
              <a:rPr lang="zh-CN" altLang="en-US" dirty="0" smtClean="0">
                <a:solidFill>
                  <a:srgbClr val="000000"/>
                </a:solidFill>
                <a:latin typeface="微软雅黑" pitchFamily="34" charset="-122"/>
                <a:ea typeface="微软雅黑" pitchFamily="34" charset="-122"/>
              </a:rPr>
              <a:t>请在此输入内容</a:t>
            </a:r>
            <a:endParaRPr lang="zh-CN" altLang="en-US" dirty="0">
              <a:solidFill>
                <a:srgbClr val="000000"/>
              </a:solidFill>
              <a:latin typeface="微软雅黑" pitchFamily="34" charset="-122"/>
              <a:ea typeface="微软雅黑" pitchFamily="34" charset="-122"/>
            </a:endParaRPr>
          </a:p>
        </p:txBody>
      </p:sp>
      <p:sp>
        <p:nvSpPr>
          <p:cNvPr id="11" name="TextBox 10"/>
          <p:cNvSpPr txBox="1"/>
          <p:nvPr/>
        </p:nvSpPr>
        <p:spPr>
          <a:xfrm>
            <a:off x="3744569" y="3210530"/>
            <a:ext cx="2262158" cy="369332"/>
          </a:xfrm>
          <a:prstGeom prst="rect">
            <a:avLst/>
          </a:prstGeom>
          <a:noFill/>
        </p:spPr>
        <p:txBody>
          <a:bodyPr wrap="none" rtlCol="0">
            <a:spAutoFit/>
          </a:bodyPr>
          <a:lstStyle/>
          <a:p>
            <a:pPr marL="457200" indent="-457200">
              <a:buFont typeface="Wingdings" pitchFamily="2" charset="2"/>
              <a:buChar char="Ø"/>
            </a:pPr>
            <a:r>
              <a:rPr lang="zh-CN" altLang="en-US" dirty="0" smtClean="0">
                <a:solidFill>
                  <a:srgbClr val="000000"/>
                </a:solidFill>
                <a:latin typeface="微软雅黑" pitchFamily="34" charset="-122"/>
                <a:ea typeface="微软雅黑" pitchFamily="34" charset="-122"/>
              </a:rPr>
              <a:t>请在此输入内容</a:t>
            </a:r>
            <a:endParaRPr lang="zh-CN" altLang="en-US" dirty="0">
              <a:solidFill>
                <a:srgbClr val="000000"/>
              </a:solidFill>
              <a:latin typeface="微软雅黑" pitchFamily="34" charset="-122"/>
              <a:ea typeface="微软雅黑" pitchFamily="34" charset="-122"/>
            </a:endParaRPr>
          </a:p>
        </p:txBody>
      </p:sp>
      <p:sp>
        <p:nvSpPr>
          <p:cNvPr id="12" name="TextBox 11"/>
          <p:cNvSpPr txBox="1"/>
          <p:nvPr/>
        </p:nvSpPr>
        <p:spPr>
          <a:xfrm>
            <a:off x="5981575" y="3210530"/>
            <a:ext cx="2262158" cy="369332"/>
          </a:xfrm>
          <a:prstGeom prst="rect">
            <a:avLst/>
          </a:prstGeom>
          <a:noFill/>
        </p:spPr>
        <p:txBody>
          <a:bodyPr wrap="none" rtlCol="0">
            <a:spAutoFit/>
          </a:bodyPr>
          <a:lstStyle/>
          <a:p>
            <a:pPr marL="457200" indent="-457200">
              <a:buFont typeface="Wingdings" pitchFamily="2" charset="2"/>
              <a:buChar char="Ø"/>
            </a:pPr>
            <a:r>
              <a:rPr lang="zh-CN" altLang="en-US" dirty="0" smtClean="0">
                <a:solidFill>
                  <a:srgbClr val="000000"/>
                </a:solidFill>
                <a:latin typeface="微软雅黑" pitchFamily="34" charset="-122"/>
                <a:ea typeface="微软雅黑" pitchFamily="34" charset="-122"/>
              </a:rPr>
              <a:t>请在此输入内容</a:t>
            </a:r>
            <a:endParaRPr lang="zh-CN" altLang="en-US" dirty="0">
              <a:solidFill>
                <a:srgbClr val="000000"/>
              </a:solidFill>
              <a:latin typeface="微软雅黑" pitchFamily="34" charset="-122"/>
              <a:ea typeface="微软雅黑" pitchFamily="34" charset="-122"/>
            </a:endParaRPr>
          </a:p>
        </p:txBody>
      </p:sp>
    </p:spTree>
    <p:extLst>
      <p:ext uri="{BB962C8B-B14F-4D97-AF65-F5344CB8AC3E}">
        <p14:creationId xmlns:p14="http://schemas.microsoft.com/office/powerpoint/2010/main" val="3621194635"/>
      </p:ext>
    </p:extLst>
  </p:cSld>
  <p:clrMapOvr>
    <a:masterClrMapping/>
  </p:clrMapOvr>
  <mc:AlternateContent xmlns:mc="http://schemas.openxmlformats.org/markup-compatibility/2006" xmlns:p14="http://schemas.microsoft.com/office/powerpoint/2010/main">
    <mc:Choice Requires="p14">
      <p:transition spd="slow" p14:dur="900" advTm="0">
        <p14:warp/>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left)">
                                      <p:cBhvr>
                                        <p:cTn id="13" dur="500"/>
                                        <p:tgtEl>
                                          <p:spTgt spid="7"/>
                                        </p:tgtEl>
                                      </p:cBhvr>
                                    </p:animEffect>
                                  </p:childTnLst>
                                </p:cTn>
                              </p:par>
                              <p:par>
                                <p:cTn id="14" presetID="22" presetClass="entr" presetSubtype="2" fill="hold" grpId="0"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wipe(right)">
                                      <p:cBhvr>
                                        <p:cTn id="16" dur="500"/>
                                        <p:tgtEl>
                                          <p:spTgt spid="4"/>
                                        </p:tgtEl>
                                      </p:cBhvr>
                                    </p:animEffect>
                                  </p:childTnLst>
                                </p:cTn>
                              </p:par>
                            </p:childTnLst>
                          </p:cTn>
                        </p:par>
                        <p:par>
                          <p:cTn id="17" fill="hold">
                            <p:stCondLst>
                              <p:cond delay="1000"/>
                            </p:stCondLst>
                            <p:childTnLst>
                              <p:par>
                                <p:cTn id="18" presetID="56" presetClass="entr" presetSubtype="0" fill="hold" grpId="0" nodeType="afterEffect">
                                  <p:stCondLst>
                                    <p:cond delay="0"/>
                                  </p:stCondLst>
                                  <p:iterate type="lt">
                                    <p:tmPct val="10000"/>
                                  </p:iterate>
                                  <p:childTnLst>
                                    <p:set>
                                      <p:cBhvr>
                                        <p:cTn id="19" dur="1" fill="hold">
                                          <p:stCondLst>
                                            <p:cond delay="0"/>
                                          </p:stCondLst>
                                        </p:cTn>
                                        <p:tgtEl>
                                          <p:spTgt spid="6"/>
                                        </p:tgtEl>
                                        <p:attrNameLst>
                                          <p:attrName>style.visibility</p:attrName>
                                        </p:attrNameLst>
                                      </p:cBhvr>
                                      <p:to>
                                        <p:strVal val="visible"/>
                                      </p:to>
                                    </p:set>
                                    <p:anim by="(-#ppt_w*2)" calcmode="lin" valueType="num">
                                      <p:cBhvr rctx="PPT">
                                        <p:cTn id="20" dur="500" autoRev="1" fill="hold">
                                          <p:stCondLst>
                                            <p:cond delay="0"/>
                                          </p:stCondLst>
                                        </p:cTn>
                                        <p:tgtEl>
                                          <p:spTgt spid="6"/>
                                        </p:tgtEl>
                                        <p:attrNameLst>
                                          <p:attrName>ppt_w</p:attrName>
                                        </p:attrNameLst>
                                      </p:cBhvr>
                                    </p:anim>
                                    <p:anim by="(#ppt_w*0.50)" calcmode="lin" valueType="num">
                                      <p:cBhvr>
                                        <p:cTn id="21" dur="500" decel="50000" autoRev="1" fill="hold">
                                          <p:stCondLst>
                                            <p:cond delay="0"/>
                                          </p:stCondLst>
                                        </p:cTn>
                                        <p:tgtEl>
                                          <p:spTgt spid="6"/>
                                        </p:tgtEl>
                                        <p:attrNameLst>
                                          <p:attrName>ppt_x</p:attrName>
                                        </p:attrNameLst>
                                      </p:cBhvr>
                                    </p:anim>
                                    <p:anim from="(-#ppt_h/2)" to="(#ppt_y)" calcmode="lin" valueType="num">
                                      <p:cBhvr>
                                        <p:cTn id="22" dur="1000" fill="hold">
                                          <p:stCondLst>
                                            <p:cond delay="0"/>
                                          </p:stCondLst>
                                        </p:cTn>
                                        <p:tgtEl>
                                          <p:spTgt spid="6"/>
                                        </p:tgtEl>
                                        <p:attrNameLst>
                                          <p:attrName>ppt_y</p:attrName>
                                        </p:attrNameLst>
                                      </p:cBhvr>
                                    </p:anim>
                                    <p:animRot by="21600000">
                                      <p:cBhvr>
                                        <p:cTn id="23" dur="1000" fill="hold">
                                          <p:stCondLst>
                                            <p:cond delay="0"/>
                                          </p:stCondLst>
                                        </p:cTn>
                                        <p:tgtEl>
                                          <p:spTgt spid="6"/>
                                        </p:tgtEl>
                                        <p:attrNameLst>
                                          <p:attrName>r</p:attrName>
                                        </p:attrNameLst>
                                      </p:cBhvr>
                                    </p:animRot>
                                  </p:childTnLst>
                                </p:cTn>
                              </p:par>
                              <p:par>
                                <p:cTn id="24" presetID="41" presetClass="entr" presetSubtype="0" fill="hold" grpId="1" nodeType="withEffect">
                                  <p:stCondLst>
                                    <p:cond delay="0"/>
                                  </p:stCondLst>
                                  <p:iterate type="lt">
                                    <p:tmPct val="10000"/>
                                  </p:iterate>
                                  <p:childTnLst>
                                    <p:set>
                                      <p:cBhvr>
                                        <p:cTn id="25" dur="1" fill="hold">
                                          <p:stCondLst>
                                            <p:cond delay="0"/>
                                          </p:stCondLst>
                                        </p:cTn>
                                        <p:tgtEl>
                                          <p:spTgt spid="6"/>
                                        </p:tgtEl>
                                        <p:attrNameLst>
                                          <p:attrName>style.visibility</p:attrName>
                                        </p:attrNameLst>
                                      </p:cBhvr>
                                      <p:to>
                                        <p:strVal val="visible"/>
                                      </p:to>
                                    </p:set>
                                    <p:anim calcmode="lin" valueType="num">
                                      <p:cBhvr>
                                        <p:cTn id="26" dur="1000" fill="hold"/>
                                        <p:tgtEl>
                                          <p:spTgt spid="6"/>
                                        </p:tgtEl>
                                        <p:attrNameLst>
                                          <p:attrName>ppt_x</p:attrName>
                                        </p:attrNameLst>
                                      </p:cBhvr>
                                      <p:tavLst>
                                        <p:tav tm="0">
                                          <p:val>
                                            <p:strVal val="#ppt_x"/>
                                          </p:val>
                                        </p:tav>
                                        <p:tav tm="50000">
                                          <p:val>
                                            <p:strVal val="#ppt_x+.1"/>
                                          </p:val>
                                        </p:tav>
                                        <p:tav tm="100000">
                                          <p:val>
                                            <p:strVal val="#ppt_x"/>
                                          </p:val>
                                        </p:tav>
                                      </p:tavLst>
                                    </p:anim>
                                    <p:anim calcmode="lin" valueType="num">
                                      <p:cBhvr>
                                        <p:cTn id="27" dur="1000" fill="hold"/>
                                        <p:tgtEl>
                                          <p:spTgt spid="6"/>
                                        </p:tgtEl>
                                        <p:attrNameLst>
                                          <p:attrName>ppt_y</p:attrName>
                                        </p:attrNameLst>
                                      </p:cBhvr>
                                      <p:tavLst>
                                        <p:tav tm="0">
                                          <p:val>
                                            <p:strVal val="#ppt_y"/>
                                          </p:val>
                                        </p:tav>
                                        <p:tav tm="100000">
                                          <p:val>
                                            <p:strVal val="#ppt_y"/>
                                          </p:val>
                                        </p:tav>
                                      </p:tavLst>
                                    </p:anim>
                                    <p:anim calcmode="lin" valueType="num">
                                      <p:cBhvr>
                                        <p:cTn id="28" dur="1000" fill="hold"/>
                                        <p:tgtEl>
                                          <p:spTgt spid="6"/>
                                        </p:tgtEl>
                                        <p:attrNameLst>
                                          <p:attrName>ppt_h</p:attrName>
                                        </p:attrNameLst>
                                      </p:cBhvr>
                                      <p:tavLst>
                                        <p:tav tm="0">
                                          <p:val>
                                            <p:strVal val="#ppt_h/10"/>
                                          </p:val>
                                        </p:tav>
                                        <p:tav tm="50000">
                                          <p:val>
                                            <p:strVal val="#ppt_h+.01"/>
                                          </p:val>
                                        </p:tav>
                                        <p:tav tm="100000">
                                          <p:val>
                                            <p:strVal val="#ppt_h"/>
                                          </p:val>
                                        </p:tav>
                                      </p:tavLst>
                                    </p:anim>
                                    <p:anim calcmode="lin" valueType="num">
                                      <p:cBhvr>
                                        <p:cTn id="29" dur="1000" fill="hold"/>
                                        <p:tgtEl>
                                          <p:spTgt spid="6"/>
                                        </p:tgtEl>
                                        <p:attrNameLst>
                                          <p:attrName>ppt_w</p:attrName>
                                        </p:attrNameLst>
                                      </p:cBhvr>
                                      <p:tavLst>
                                        <p:tav tm="0">
                                          <p:val>
                                            <p:strVal val="#ppt_w/10"/>
                                          </p:val>
                                        </p:tav>
                                        <p:tav tm="50000">
                                          <p:val>
                                            <p:strVal val="#ppt_w+.01"/>
                                          </p:val>
                                        </p:tav>
                                        <p:tav tm="100000">
                                          <p:val>
                                            <p:strVal val="#ppt_w"/>
                                          </p:val>
                                        </p:tav>
                                      </p:tavLst>
                                    </p:anim>
                                    <p:animEffect transition="in" filter="fade">
                                      <p:cBhvr>
                                        <p:cTn id="30" dur="1000" tmFilter="0,0; .5, 1; 1, 1"/>
                                        <p:tgtEl>
                                          <p:spTgt spid="6"/>
                                        </p:tgtEl>
                                      </p:cBhvr>
                                    </p:animEffect>
                                  </p:childTnLst>
                                </p:cTn>
                              </p:par>
                            </p:childTnLst>
                          </p:cTn>
                        </p:par>
                        <p:par>
                          <p:cTn id="31" fill="hold">
                            <p:stCondLst>
                              <p:cond delay="2700"/>
                            </p:stCondLst>
                            <p:childTnLst>
                              <p:par>
                                <p:cTn id="32" presetID="14" presetClass="entr" presetSubtype="10" fill="hold" grpId="0" nodeType="after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randombar(horizontal)">
                                      <p:cBhvr>
                                        <p:cTn id="34" dur="500"/>
                                        <p:tgtEl>
                                          <p:spTgt spid="9"/>
                                        </p:tgtEl>
                                      </p:cBhvr>
                                    </p:animEffect>
                                  </p:childTnLst>
                                </p:cTn>
                              </p:par>
                              <p:par>
                                <p:cTn id="35" presetID="14" presetClass="entr" presetSubtype="10" fill="hold" grpId="0" nodeType="with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randombar(horizontal)">
                                      <p:cBhvr>
                                        <p:cTn id="37" dur="500"/>
                                        <p:tgtEl>
                                          <p:spTgt spid="10"/>
                                        </p:tgtEl>
                                      </p:cBhvr>
                                    </p:animEffect>
                                  </p:childTnLst>
                                </p:cTn>
                              </p:par>
                              <p:par>
                                <p:cTn id="38" presetID="14" presetClass="entr" presetSubtype="10" fill="hold" grpId="0" nodeType="withEffect">
                                  <p:stCondLst>
                                    <p:cond delay="0"/>
                                  </p:stCondLst>
                                  <p:childTnLst>
                                    <p:set>
                                      <p:cBhvr>
                                        <p:cTn id="39" dur="1" fill="hold">
                                          <p:stCondLst>
                                            <p:cond delay="0"/>
                                          </p:stCondLst>
                                        </p:cTn>
                                        <p:tgtEl>
                                          <p:spTgt spid="11"/>
                                        </p:tgtEl>
                                        <p:attrNameLst>
                                          <p:attrName>style.visibility</p:attrName>
                                        </p:attrNameLst>
                                      </p:cBhvr>
                                      <p:to>
                                        <p:strVal val="visible"/>
                                      </p:to>
                                    </p:set>
                                    <p:animEffect transition="in" filter="randombar(horizontal)">
                                      <p:cBhvr>
                                        <p:cTn id="40" dur="500"/>
                                        <p:tgtEl>
                                          <p:spTgt spid="11"/>
                                        </p:tgtEl>
                                      </p:cBhvr>
                                    </p:animEffect>
                                  </p:childTnLst>
                                </p:cTn>
                              </p:par>
                              <p:par>
                                <p:cTn id="41" presetID="14" presetClass="entr" presetSubtype="10" fill="hold" grpId="0" nodeType="with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randombar(horizontal)">
                                      <p:cBhvr>
                                        <p:cTn id="4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animBg="1"/>
      <p:bldP spid="6" grpId="0"/>
      <p:bldP spid="6" grpId="1"/>
      <p:bldP spid="9" grpId="0"/>
      <p:bldP spid="10" grpId="0"/>
      <p:bldP spid="11" grpId="0"/>
      <p:bldP spid="12"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PRESENTER" val="76ce7ccbcda6cf12636bdb4ab607c4c83d474"/>
  <p:tag name="ISPRING_PRESENTATION_TITLE" val="1071"/>
</p:tagLst>
</file>

<file path=ppt/theme/theme1.xml><?xml version="1.0" encoding="utf-8"?>
<a:theme xmlns:a="http://schemas.openxmlformats.org/drawingml/2006/main" name="Office 主题​​">
  <a:themeElements>
    <a:clrScheme name="自定义 18">
      <a:dk1>
        <a:sysClr val="windowText" lastClr="000000"/>
      </a:dk1>
      <a:lt1>
        <a:sysClr val="window" lastClr="FFFFFF"/>
      </a:lt1>
      <a:dk2>
        <a:srgbClr val="323232"/>
      </a:dk2>
      <a:lt2>
        <a:srgbClr val="E3DED1"/>
      </a:lt2>
      <a:accent1>
        <a:srgbClr val="F4628F"/>
      </a:accent1>
      <a:accent2>
        <a:srgbClr val="F4628F"/>
      </a:accent2>
      <a:accent3>
        <a:srgbClr val="F4628F"/>
      </a:accent3>
      <a:accent4>
        <a:srgbClr val="F4628F"/>
      </a:accent4>
      <a:accent5>
        <a:srgbClr val="F4628F"/>
      </a:accent5>
      <a:accent6>
        <a:srgbClr val="F4628F"/>
      </a:accent6>
      <a:hlink>
        <a:srgbClr val="F4628F"/>
      </a:hlink>
      <a:folHlink>
        <a:srgbClr val="F4628F"/>
      </a:folHlink>
    </a:clrScheme>
    <a:fontScheme name="Temp">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937</TotalTime>
  <Words>3107</Words>
  <Application>Microsoft Office PowerPoint</Application>
  <PresentationFormat>全屏显示(16:9)</PresentationFormat>
  <Paragraphs>320</Paragraphs>
  <Slides>30</Slides>
  <Notes>28</Notes>
  <HiddenSlides>0</HiddenSlides>
  <MMClips>1</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30</vt:i4>
      </vt:variant>
    </vt:vector>
  </HeadingPairs>
  <TitlesOfParts>
    <vt:vector size="43" baseType="lpstr">
      <vt:lpstr>DFPKaiSUBold-B5</vt:lpstr>
      <vt:lpstr>Malgun Gothic</vt:lpstr>
      <vt:lpstr>Roboto condensed</vt:lpstr>
      <vt:lpstr>UKIJ Qolyazma</vt:lpstr>
      <vt:lpstr>方正超粗黑简体</vt:lpstr>
      <vt:lpstr>宋体</vt:lpstr>
      <vt:lpstr>微软雅黑</vt:lpstr>
      <vt:lpstr>Arial</vt:lpstr>
      <vt:lpstr>Calibri</vt:lpstr>
      <vt:lpstr>Century Gothic</vt:lpstr>
      <vt:lpstr>Impact</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1071</dc:title>
  <dc:creator>admin</dc:creator>
  <cp:lastModifiedBy>china</cp:lastModifiedBy>
  <cp:revision>114</cp:revision>
  <dcterms:created xsi:type="dcterms:W3CDTF">2015-11-10T12:01:32Z</dcterms:created>
  <dcterms:modified xsi:type="dcterms:W3CDTF">2017-06-15T17:45:06Z</dcterms:modified>
</cp:coreProperties>
</file>